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4" r:id="rId3"/>
    <p:sldId id="279" r:id="rId4"/>
    <p:sldId id="278" r:id="rId5"/>
    <p:sldId id="328" r:id="rId6"/>
    <p:sldId id="284" r:id="rId7"/>
    <p:sldId id="282" r:id="rId8"/>
    <p:sldId id="281" r:id="rId9"/>
    <p:sldId id="285" r:id="rId10"/>
    <p:sldId id="286" r:id="rId11"/>
    <p:sldId id="291" r:id="rId12"/>
    <p:sldId id="287" r:id="rId13"/>
    <p:sldId id="288" r:id="rId14"/>
    <p:sldId id="289" r:id="rId15"/>
    <p:sldId id="293" r:id="rId16"/>
    <p:sldId id="290" r:id="rId17"/>
    <p:sldId id="292" r:id="rId18"/>
    <p:sldId id="269" r:id="rId19"/>
    <p:sldId id="325" r:id="rId20"/>
    <p:sldId id="298" r:id="rId21"/>
    <p:sldId id="299" r:id="rId22"/>
    <p:sldId id="310" r:id="rId23"/>
    <p:sldId id="302" r:id="rId24"/>
    <p:sldId id="326" r:id="rId25"/>
    <p:sldId id="308" r:id="rId26"/>
    <p:sldId id="309" r:id="rId27"/>
    <p:sldId id="304" r:id="rId28"/>
    <p:sldId id="272" r:id="rId29"/>
    <p:sldId id="273" r:id="rId30"/>
    <p:sldId id="311" r:id="rId31"/>
    <p:sldId id="315" r:id="rId32"/>
    <p:sldId id="316" r:id="rId33"/>
    <p:sldId id="317" r:id="rId34"/>
    <p:sldId id="312" r:id="rId35"/>
    <p:sldId id="318" r:id="rId36"/>
    <p:sldId id="319" r:id="rId37"/>
    <p:sldId id="327" r:id="rId38"/>
    <p:sldId id="322" r:id="rId39"/>
    <p:sldId id="323" r:id="rId40"/>
    <p:sldId id="329" r:id="rId41"/>
    <p:sldId id="330" r:id="rId42"/>
    <p:sldId id="275"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65A2DA"/>
    <a:srgbClr val="67B5FC"/>
    <a:srgbClr val="FFF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19" autoAdjust="0"/>
    <p:restoredTop sz="83568" autoAdjust="0"/>
  </p:normalViewPr>
  <p:slideViewPr>
    <p:cSldViewPr snapToGrid="0">
      <p:cViewPr varScale="1">
        <p:scale>
          <a:sx n="89" d="100"/>
          <a:sy n="89" d="100"/>
        </p:scale>
        <p:origin x="348" y="33"/>
      </p:cViewPr>
      <p:guideLst/>
    </p:cSldViewPr>
  </p:slideViewPr>
  <p:notesTextViewPr>
    <p:cViewPr>
      <p:scale>
        <a:sx n="3" d="2"/>
        <a:sy n="3" d="2"/>
      </p:scale>
      <p:origin x="0" y="0"/>
    </p:cViewPr>
  </p:notesTextViewPr>
  <p:sorterViewPr>
    <p:cViewPr varScale="1">
      <p:scale>
        <a:sx n="100" d="100"/>
        <a:sy n="100" d="100"/>
      </p:scale>
      <p:origin x="0" y="-147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52395-38FE-4D58-A310-EDB9378F7DEA}" type="datetimeFigureOut">
              <a:rPr kumimoji="1" lang="ja-JP" altLang="en-US" smtClean="0"/>
              <a:t>2023/12/19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8BC40-10D1-4987-93C2-885BB4888138}" type="slidenum">
              <a:rPr kumimoji="1" lang="ja-JP" altLang="en-US" smtClean="0"/>
              <a:t>‹#›</a:t>
            </a:fld>
            <a:endParaRPr kumimoji="1" lang="ja-JP" altLang="en-US"/>
          </a:p>
        </p:txBody>
      </p:sp>
    </p:spTree>
    <p:extLst>
      <p:ext uri="{BB962C8B-B14F-4D97-AF65-F5344CB8AC3E}">
        <p14:creationId xmlns:p14="http://schemas.microsoft.com/office/powerpoint/2010/main" val="32474028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for the introduction. I would like to talk about efficient visualization of light pollution for the night sky. I'm Yoshinori Dobashi from Hokkaido University and working for </a:t>
            </a:r>
            <a:r>
              <a:rPr kumimoji="1" lang="en-US" altLang="ja-JP" dirty="0" err="1"/>
              <a:t>prometech</a:t>
            </a:r>
            <a:r>
              <a:rPr kumimoji="1" lang="en-US" altLang="ja-JP" dirty="0"/>
              <a:t> cg research laboratory in Japan.</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a:t>
            </a:fld>
            <a:endParaRPr kumimoji="1" lang="ja-JP" altLang="en-US"/>
          </a:p>
        </p:txBody>
      </p:sp>
    </p:spTree>
    <p:extLst>
      <p:ext uri="{BB962C8B-B14F-4D97-AF65-F5344CB8AC3E}">
        <p14:creationId xmlns:p14="http://schemas.microsoft.com/office/powerpoint/2010/main" val="174463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OK, now let me talk about an overview of our system. Our system takes a height field representing a terrain as input as shown on the left.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10</a:t>
            </a:fld>
            <a:endParaRPr kumimoji="1" lang="ja-JP" altLang="en-US"/>
          </a:p>
        </p:txBody>
      </p:sp>
    </p:spTree>
    <p:extLst>
      <p:ext uri="{BB962C8B-B14F-4D97-AF65-F5344CB8AC3E}">
        <p14:creationId xmlns:p14="http://schemas.microsoft.com/office/powerpoint/2010/main" val="384599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also need a density distribution of light sources representing the energy of light emitted from each location. The light energy is proportional to the density. Then, when a location of an observer is specified, our method computes the skyglow distribution over the whole sky instantaneously and visualizes the result as shown on the right.</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11</a:t>
            </a:fld>
            <a:endParaRPr kumimoji="1" lang="ja-JP" altLang="en-US"/>
          </a:p>
        </p:txBody>
      </p:sp>
    </p:spTree>
    <p:extLst>
      <p:ext uri="{BB962C8B-B14F-4D97-AF65-F5344CB8AC3E}">
        <p14:creationId xmlns:p14="http://schemas.microsoft.com/office/powerpoint/2010/main" val="205831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Our system can render a realistic image of the sky as shown here.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12</a:t>
            </a:fld>
            <a:endParaRPr kumimoji="1" lang="ja-JP" altLang="en-US"/>
          </a:p>
        </p:txBody>
      </p:sp>
    </p:spTree>
    <p:extLst>
      <p:ext uri="{BB962C8B-B14F-4D97-AF65-F5344CB8AC3E}">
        <p14:creationId xmlns:p14="http://schemas.microsoft.com/office/powerpoint/2010/main" val="362634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Or a panorama image as viewed from the observer can also be provided as shown here.</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13</a:t>
            </a:fld>
            <a:endParaRPr kumimoji="1" lang="ja-JP" altLang="en-US"/>
          </a:p>
        </p:txBody>
      </p:sp>
    </p:spTree>
    <p:extLst>
      <p:ext uri="{BB962C8B-B14F-4D97-AF65-F5344CB8AC3E}">
        <p14:creationId xmlns:p14="http://schemas.microsoft.com/office/powerpoint/2010/main" val="13385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And, in addition to the forward rendering our system also provides an inverse rendering function.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14</a:t>
            </a:fld>
            <a:endParaRPr kumimoji="1" lang="ja-JP" altLang="en-US"/>
          </a:p>
        </p:txBody>
      </p:sp>
    </p:spTree>
    <p:extLst>
      <p:ext uri="{BB962C8B-B14F-4D97-AF65-F5344CB8AC3E}">
        <p14:creationId xmlns:p14="http://schemas.microsoft.com/office/powerpoint/2010/main" val="376791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That is, our system can display the influence of each source to the light pollution with a pseudo color scheme as shown in this slide. This distribution is also computed in real-time.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15</a:t>
            </a:fld>
            <a:endParaRPr kumimoji="1" lang="ja-JP" altLang="en-US"/>
          </a:p>
        </p:txBody>
      </p:sp>
    </p:spTree>
    <p:extLst>
      <p:ext uri="{BB962C8B-B14F-4D97-AF65-F5344CB8AC3E}">
        <p14:creationId xmlns:p14="http://schemas.microsoft.com/office/powerpoint/2010/main" val="57715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Now let me summarize the overview of our method. Firstly, there are some assumptions in our method as shown at the top. Our method does not consider the occlusion by the terrain and the light from the light source is emitted uniformly in the upper hemisphere. Under these assumptions, our method achieves the fast rendering with a precomputation-based approach, where a set of skyglow distributions are precomputed and stored after applying the principal component analysis to obtain some basis distributions. Then, at runtime, the skyglow can be rendered efficiently with a linear combination of the precomputed basis distributions but we further significantly accelerate the computation by fast Fourier transform. This fast computation also allows us to provide the inverse investigation tool of the light pollution, as I mentioned in the previous slide. I would like to talk about our fast rendering method in the following slide.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17</a:t>
            </a:fld>
            <a:endParaRPr kumimoji="1" lang="ja-JP" altLang="en-US"/>
          </a:p>
        </p:txBody>
      </p:sp>
    </p:spTree>
    <p:extLst>
      <p:ext uri="{BB962C8B-B14F-4D97-AF65-F5344CB8AC3E}">
        <p14:creationId xmlns:p14="http://schemas.microsoft.com/office/powerpoint/2010/main" val="2014445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Let me explain our method with the situation shown on the left. For computing the skyglow, we assume a local coordinate system where the origin is located at the observer location. Using this local coordinate system, we represent the density distribution of the light source as a function of polar coordinate, </a:t>
            </a:r>
            <a:r>
              <a:rPr kumimoji="1" lang="en-US" altLang="ja-JP" err="1"/>
              <a:t>r_c</a:t>
            </a:r>
            <a:r>
              <a:rPr kumimoji="1" lang="en-US" altLang="ja-JP"/>
              <a:t> and </a:t>
            </a:r>
            <a:r>
              <a:rPr kumimoji="1" lang="en-US" altLang="ja-JP" err="1"/>
              <a:t>theta_c</a:t>
            </a:r>
            <a:r>
              <a:rPr kumimoji="1" lang="en-US" altLang="ja-JP"/>
              <a:t>, as shown in the figure. The subscript 'c' indicates these variables are related to the city light distribution.</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18</a:t>
            </a:fld>
            <a:endParaRPr kumimoji="1" lang="ja-JP" altLang="en-US"/>
          </a:p>
        </p:txBody>
      </p:sp>
    </p:spTree>
    <p:extLst>
      <p:ext uri="{BB962C8B-B14F-4D97-AF65-F5344CB8AC3E}">
        <p14:creationId xmlns:p14="http://schemas.microsoft.com/office/powerpoint/2010/main" val="289743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a moment, let’s consider an infinitesimal light source with unit intensity located on the horizontal axis with the distance </a:t>
            </a:r>
            <a:r>
              <a:rPr kumimoji="1" lang="en-US" altLang="ja-JP" dirty="0" err="1"/>
              <a:t>r_c</a:t>
            </a:r>
            <a:r>
              <a:rPr kumimoji="1" lang="en-US" altLang="ja-JP" dirty="0"/>
              <a:t>. To compute the skyglow distribution due to this light source, we need to accumulate the scattered light on each viewing ray. The direction of the viewing ray is also represented with the polar coordinate, denoted as theta and phi as shown on the right, where phi in this case indicates the elevation angle.. Let’s denote the intensity of the scattered light by L_s. The intensity of light reaching the viewpoint, denoted by e, is then expressed by the equation shown in the next slide.</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19</a:t>
            </a:fld>
            <a:endParaRPr kumimoji="1" lang="ja-JP" altLang="en-US"/>
          </a:p>
        </p:txBody>
      </p:sp>
    </p:spTree>
    <p:extLst>
      <p:ext uri="{BB962C8B-B14F-4D97-AF65-F5344CB8AC3E}">
        <p14:creationId xmlns:p14="http://schemas.microsoft.com/office/powerpoint/2010/main" val="42585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That is, e is expressed as the sum of the scattered light L_s along the viewing ray. One of the keys to our fast computation is that we precompute a set of skyglow distributions by locating the infinitesimal light source at different distances from the observer, as shown in the slide. We then apply the principal component analysis to these distributions and obtain basis distributions. When we denote each basis distribution by Bk, function e is expressed by a weighted sum of the basis distributions, as shown by…</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20</a:t>
            </a:fld>
            <a:endParaRPr kumimoji="1" lang="ja-JP" altLang="en-US"/>
          </a:p>
        </p:txBody>
      </p:sp>
    </p:spTree>
    <p:extLst>
      <p:ext uri="{BB962C8B-B14F-4D97-AF65-F5344CB8AC3E}">
        <p14:creationId xmlns:p14="http://schemas.microsoft.com/office/powerpoint/2010/main" val="197462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Let me first talk about the rendering of the sky. The rendering of the sky is one of the important research topics in computer graphics and it has a long history. Many methods have been developed so far, such as the ones shown in the slide. Thanks to these methods, we can create realistic images of the sky as shown in the background of this slide.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a:t>
            </a:fld>
            <a:endParaRPr kumimoji="1" lang="ja-JP" altLang="en-US"/>
          </a:p>
        </p:txBody>
      </p:sp>
    </p:spTree>
    <p:extLst>
      <p:ext uri="{BB962C8B-B14F-4D97-AF65-F5344CB8AC3E}">
        <p14:creationId xmlns:p14="http://schemas.microsoft.com/office/powerpoint/2010/main" val="3490628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this equation, where ck is a coefficient for each basis distribution. </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21</a:t>
            </a:fld>
            <a:endParaRPr kumimoji="1" lang="ja-JP" altLang="en-US"/>
          </a:p>
        </p:txBody>
      </p:sp>
    </p:spTree>
    <p:extLst>
      <p:ext uri="{BB962C8B-B14F-4D97-AF65-F5344CB8AC3E}">
        <p14:creationId xmlns:p14="http://schemas.microsoft.com/office/powerpoint/2010/main" val="3195249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now let's go back to the computation of the skyglow considering the density distribution of light source over the terrain as shown on the right. In this case, we have to accumulate the contributions from all the light sources to compute the scattered light along the viewing ray.</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22</a:t>
            </a:fld>
            <a:endParaRPr kumimoji="1" lang="ja-JP" altLang="en-US"/>
          </a:p>
        </p:txBody>
      </p:sp>
    </p:spTree>
    <p:extLst>
      <p:ext uri="{BB962C8B-B14F-4D97-AF65-F5344CB8AC3E}">
        <p14:creationId xmlns:p14="http://schemas.microsoft.com/office/powerpoint/2010/main" val="3081369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can be expressed by this equation. This double integral part corresponds to the accumulation over the terrain and this single integral part to the accumulation along the viewing ray. To accelerate the computation..</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23</a:t>
            </a:fld>
            <a:endParaRPr kumimoji="1" lang="ja-JP" altLang="en-US"/>
          </a:p>
        </p:txBody>
      </p:sp>
    </p:spTree>
    <p:extLst>
      <p:ext uri="{BB962C8B-B14F-4D97-AF65-F5344CB8AC3E}">
        <p14:creationId xmlns:p14="http://schemas.microsoft.com/office/powerpoint/2010/main" val="173861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put the precomputed distribution into this part.</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24</a:t>
            </a:fld>
            <a:endParaRPr kumimoji="1" lang="ja-JP" altLang="en-US"/>
          </a:p>
        </p:txBody>
      </p:sp>
    </p:spTree>
    <p:extLst>
      <p:ext uri="{BB962C8B-B14F-4D97-AF65-F5344CB8AC3E}">
        <p14:creationId xmlns:p14="http://schemas.microsoft.com/office/powerpoint/2010/main" val="1353867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And we obtain this equation. By this, the computation becomes faster since the accumulation along the viewing ray is replaced with the precomputed distribution. However, we still have the double integral, which is still time-consuming. If you look at this equation carefully, only this underlined part is related to the distance </a:t>
            </a:r>
            <a:r>
              <a:rPr kumimoji="1" lang="en-US" altLang="ja-JP" dirty="0" err="1"/>
              <a:t>r_c</a:t>
            </a:r>
            <a:r>
              <a:rPr kumimoji="1" lang="en-US" altLang="ja-JP" dirty="0"/>
              <a:t>. We introduce function H shown here, which is integral of the underlined part with respect to the distance. </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25</a:t>
            </a:fld>
            <a:endParaRPr kumimoji="1" lang="ja-JP" altLang="en-US"/>
          </a:p>
        </p:txBody>
      </p:sp>
    </p:spTree>
    <p:extLst>
      <p:ext uri="{BB962C8B-B14F-4D97-AF65-F5344CB8AC3E}">
        <p14:creationId xmlns:p14="http://schemas.microsoft.com/office/powerpoint/2010/main" val="1381260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putting this function into the underlined part, we obtain this equation.</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26</a:t>
            </a:fld>
            <a:endParaRPr kumimoji="1" lang="ja-JP" altLang="en-US"/>
          </a:p>
        </p:txBody>
      </p:sp>
    </p:spTree>
    <p:extLst>
      <p:ext uri="{BB962C8B-B14F-4D97-AF65-F5344CB8AC3E}">
        <p14:creationId xmlns:p14="http://schemas.microsoft.com/office/powerpoint/2010/main" val="3264247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this is the equation we have to compute. If you look at this equation carefully, you might notice that this is the convolution between functions </a:t>
            </a:r>
            <a:r>
              <a:rPr kumimoji="1" lang="en-US" altLang="ja-JP" dirty="0" err="1"/>
              <a:t>Hk</a:t>
            </a:r>
            <a:r>
              <a:rPr kumimoji="1" lang="en-US" altLang="ja-JP" dirty="0"/>
              <a:t> and Bk. Both of these are periodic functions. We can use fast Fourier transform for faster computation. Finally, we use this equation to render the skyglow. The basis distribution and its Fourier transform is precomputed. Then, at runtime, we compute function H and its Fourier transform. The skyglow distribution is obtained by the inverse Fourier transform of the product of the two functions.</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27</a:t>
            </a:fld>
            <a:endParaRPr kumimoji="1" lang="ja-JP" altLang="en-US"/>
          </a:p>
        </p:txBody>
      </p:sp>
    </p:spTree>
    <p:extLst>
      <p:ext uri="{BB962C8B-B14F-4D97-AF65-F5344CB8AC3E}">
        <p14:creationId xmlns:p14="http://schemas.microsoft.com/office/powerpoint/2010/main" val="2365510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the illustration of the implementation details, but please refer to the paper for more details, but I would like to mention that all the computations are done of the GPU.</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28</a:t>
            </a:fld>
            <a:endParaRPr kumimoji="1" lang="ja-JP" altLang="en-US"/>
          </a:p>
        </p:txBody>
      </p:sp>
    </p:spTree>
    <p:extLst>
      <p:ext uri="{BB962C8B-B14F-4D97-AF65-F5344CB8AC3E}">
        <p14:creationId xmlns:p14="http://schemas.microsoft.com/office/powerpoint/2010/main" val="3705274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would like to briefly mention the extension to the inverse investigation tool. </a:t>
            </a:r>
            <a:r>
              <a:rPr kumimoji="1" lang="en-US" altLang="ja-JP"/>
              <a:t>Our </a:t>
            </a:r>
            <a:r>
              <a:rPr kumimoji="1" lang="en-US" altLang="ja-JP" dirty="0"/>
              <a:t>method can compute how each light source influences the light pollution.  We developed two types of the tools. One is to investigate the influence of each light source on the total light pollution as shown on the left. In the second tool, the user can specify the skyglow region in the image as shown on the right, then our system computes the influence of each city light source on the skyglow inside the specified region. Our method is based on the </a:t>
            </a:r>
            <a:r>
              <a:rPr kumimoji="1" lang="en-US" altLang="ja-JP" dirty="0" err="1"/>
              <a:t>pca</a:t>
            </a:r>
            <a:r>
              <a:rPr kumimoji="1" lang="en-US" altLang="ja-JP" dirty="0"/>
              <a:t>-based representation of the skyglow to achieve the interactive investigation.</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29</a:t>
            </a:fld>
            <a:endParaRPr kumimoji="1" lang="ja-JP" altLang="en-US"/>
          </a:p>
        </p:txBody>
      </p:sp>
    </p:spTree>
    <p:extLst>
      <p:ext uri="{BB962C8B-B14F-4D97-AF65-F5344CB8AC3E}">
        <p14:creationId xmlns:p14="http://schemas.microsoft.com/office/powerpoint/2010/main" val="4182645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 first explain our inverse investigation method for the total light pollution. We first subdivide the terrain map into a regular grid as shown on the right and our method computes the influence of the cells with the positive density of light sources. Let's consider this orange lighting cell for example. We estimate the influence of this lighting cell on the light pollution at the observer location with the squared sum of the skyglow intensities over the whole sky, which is computed by this integral of the square of the product of the intensity of this lighting cell with the precomputed distribution b. Since we have represented function b with the </a:t>
            </a:r>
            <a:r>
              <a:rPr kumimoji="1" lang="en-US" altLang="ja-JP" err="1"/>
              <a:t>pca</a:t>
            </a:r>
            <a:r>
              <a:rPr kumimoji="1" lang="en-US" altLang="ja-JP"/>
              <a:t> basis functions as shown here, </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30</a:t>
            </a:fld>
            <a:endParaRPr kumimoji="1" lang="ja-JP" altLang="en-US"/>
          </a:p>
        </p:txBody>
      </p:sp>
    </p:spTree>
    <p:extLst>
      <p:ext uri="{BB962C8B-B14F-4D97-AF65-F5344CB8AC3E}">
        <p14:creationId xmlns:p14="http://schemas.microsoft.com/office/powerpoint/2010/main" val="418738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These methods allow us to create the beautiful sky at the sunset time as well as shown in this slide.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a:t>
            </a:fld>
            <a:endParaRPr kumimoji="1" lang="ja-JP" altLang="en-US"/>
          </a:p>
        </p:txBody>
      </p:sp>
    </p:spTree>
    <p:extLst>
      <p:ext uri="{BB962C8B-B14F-4D97-AF65-F5344CB8AC3E}">
        <p14:creationId xmlns:p14="http://schemas.microsoft.com/office/powerpoint/2010/main" val="3488064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integral is replaced with the squared sum of the coefficients as shown by this equation. </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31</a:t>
            </a:fld>
            <a:endParaRPr kumimoji="1" lang="ja-JP" altLang="en-US"/>
          </a:p>
        </p:txBody>
      </p:sp>
    </p:spTree>
    <p:extLst>
      <p:ext uri="{BB962C8B-B14F-4D97-AF65-F5344CB8AC3E}">
        <p14:creationId xmlns:p14="http://schemas.microsoft.com/office/powerpoint/2010/main" val="3391775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We precompute this part when we apply the </a:t>
            </a:r>
            <a:r>
              <a:rPr kumimoji="1" lang="en-US" altLang="ja-JP" err="1"/>
              <a:t>pca</a:t>
            </a:r>
            <a:r>
              <a:rPr kumimoji="1" lang="en-US" altLang="ja-JP"/>
              <a:t> to the precomputed skyglow distributions in the preprocess, which makes it possible to evaluate influence function Q very efficiently for all the lighting cells.</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32</a:t>
            </a:fld>
            <a:endParaRPr kumimoji="1" lang="ja-JP" altLang="en-US"/>
          </a:p>
        </p:txBody>
      </p:sp>
    </p:spTree>
    <p:extLst>
      <p:ext uri="{BB962C8B-B14F-4D97-AF65-F5344CB8AC3E}">
        <p14:creationId xmlns:p14="http://schemas.microsoft.com/office/powerpoint/2010/main" val="428181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result is displayed with a pseudo color scheme as shown on the right. This influence distribution is updated in real-time even though we move the location of the observer. I will show you a demo later.</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33</a:t>
            </a:fld>
            <a:endParaRPr kumimoji="1" lang="ja-JP" altLang="en-US"/>
          </a:p>
        </p:txBody>
      </p:sp>
    </p:spTree>
    <p:extLst>
      <p:ext uri="{BB962C8B-B14F-4D97-AF65-F5344CB8AC3E}">
        <p14:creationId xmlns:p14="http://schemas.microsoft.com/office/powerpoint/2010/main" val="676731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Next, I would like to explain another tool for inverse investigation. In this tool, the user can draw a closed curve as shown on the right. Then our system computes the influence of each lighting cell on the skyglow inside the specified curve. Let's again consider this orange lighting cell. The influence of this cell to pixel p inside the curve can be computed by the product of the intensity of this cell and the precomputed distribution b.</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34</a:t>
            </a:fld>
            <a:endParaRPr kumimoji="1" lang="ja-JP" altLang="en-US"/>
          </a:p>
        </p:txBody>
      </p:sp>
    </p:spTree>
    <p:extLst>
      <p:ext uri="{BB962C8B-B14F-4D97-AF65-F5344CB8AC3E}">
        <p14:creationId xmlns:p14="http://schemas.microsoft.com/office/powerpoint/2010/main" val="2988704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Then, the influence of this lighting cell on all the pixels inside the curve is simply obtained by accumulating it over the pixels inside the curve.</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35</a:t>
            </a:fld>
            <a:endParaRPr kumimoji="1" lang="ja-JP" altLang="en-US"/>
          </a:p>
        </p:txBody>
      </p:sp>
    </p:spTree>
    <p:extLst>
      <p:ext uri="{BB962C8B-B14F-4D97-AF65-F5344CB8AC3E}">
        <p14:creationId xmlns:p14="http://schemas.microsoft.com/office/powerpoint/2010/main" val="160582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result is displayed with the pseudo color scheme, as shown in the slide. </a:t>
            </a:r>
            <a:endParaRPr kumimoji="1" lang="ja-JP" altLang="en-US"/>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36</a:t>
            </a:fld>
            <a:endParaRPr kumimoji="1" lang="ja-JP" altLang="en-US"/>
          </a:p>
        </p:txBody>
      </p:sp>
    </p:spTree>
    <p:extLst>
      <p:ext uri="{BB962C8B-B14F-4D97-AF65-F5344CB8AC3E}">
        <p14:creationId xmlns:p14="http://schemas.microsoft.com/office/powerpoint/2010/main" val="3216958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 me show you some results. We implemented our method on this computer and all the computations are done in parallel on the GPU, as I said.</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37</a:t>
            </a:fld>
            <a:endParaRPr kumimoji="1" lang="ja-JP" altLang="en-US"/>
          </a:p>
        </p:txBody>
      </p:sp>
    </p:spTree>
    <p:extLst>
      <p:ext uri="{BB962C8B-B14F-4D97-AF65-F5344CB8AC3E}">
        <p14:creationId xmlns:p14="http://schemas.microsoft.com/office/powerpoint/2010/main" val="4170678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 would like to show some results for the performance evaluation. This slide shows the results with the single scattering computation. The terrain is represented with a 1k times 1k grid and there are 2,048 lighting cells. We use 256 </a:t>
            </a:r>
            <a:r>
              <a:rPr kumimoji="1" lang="en-US" altLang="ja-JP" dirty="0" err="1"/>
              <a:t>pca</a:t>
            </a:r>
            <a:r>
              <a:rPr kumimoji="1" lang="en-US" altLang="ja-JP" dirty="0"/>
              <a:t> basis for our method. Here are comparison of images with the reference solution and our method. The reference image is rendered by casting a ray for each pixel and by accumulating the scattered light on the viewing ray. We use the GPU for both the reference and our methods. The occlusion by the terrain is not considered for both methods. The image on the bottom show the relative error between these two images. The tow images are almost the same meaning our method is very accurate. This table shows the statistics of the performance. In this  case, the precomputation took four hours, but our method achieves 920 times faster rendering speed.</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38</a:t>
            </a:fld>
            <a:endParaRPr kumimoji="1" lang="ja-JP" altLang="en-US"/>
          </a:p>
        </p:txBody>
      </p:sp>
    </p:spTree>
    <p:extLst>
      <p:ext uri="{BB962C8B-B14F-4D97-AF65-F5344CB8AC3E}">
        <p14:creationId xmlns:p14="http://schemas.microsoft.com/office/powerpoint/2010/main" val="3717084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we compare our results with those obtained by a physically-based path tracer. We used Mitsuba3 for this comparison. We take into account the multiple scattering to compute our basis distributions. The number of basis functions is 32. The results are shown on the right. The top image is rendered with the path tracer. Please note that the occlusion by terrain is taken into account for the reference, but our method does not. In this case the error becomes larger as shown at the bottom, but the appearance of the sky is very similar. The performance comparison is summarized in this table. When using the path tracer, it took 130 seconds to render the reference image. Our method requires only 2 milliseconds. Thus, our method achieves sixty-two thousands faster computation. Moreover, if you look at the images carefully, the reference image still has some noises but our result does not.</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39</a:t>
            </a:fld>
            <a:endParaRPr kumimoji="1" lang="ja-JP" altLang="en-US"/>
          </a:p>
        </p:txBody>
      </p:sp>
    </p:spTree>
    <p:extLst>
      <p:ext uri="{BB962C8B-B14F-4D97-AF65-F5344CB8AC3E}">
        <p14:creationId xmlns:p14="http://schemas.microsoft.com/office/powerpoint/2010/main" val="2556950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I would like to show you a video demonstrating the ability of our method.</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40</a:t>
            </a:fld>
            <a:endParaRPr kumimoji="1" lang="ja-JP" altLang="en-US"/>
          </a:p>
        </p:txBody>
      </p:sp>
    </p:spTree>
    <p:extLst>
      <p:ext uri="{BB962C8B-B14F-4D97-AF65-F5344CB8AC3E}">
        <p14:creationId xmlns:p14="http://schemas.microsoft.com/office/powerpoint/2010/main" val="181220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Our research is on the rendering of the night sky. Different from the familiar daytime sky, the sky at night exhibits a different appearance. We can see the beautiful stars as shown in this image. In computer graphics, the first paper on the rendering of the night sky was published by Jensen et al. in 2001. This method can render the realistic images of the night sky taking into account the atmospheric scattering of light.</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4</a:t>
            </a:fld>
            <a:endParaRPr kumimoji="1" lang="ja-JP" altLang="en-US"/>
          </a:p>
        </p:txBody>
      </p:sp>
    </p:spTree>
    <p:extLst>
      <p:ext uri="{BB962C8B-B14F-4D97-AF65-F5344CB8AC3E}">
        <p14:creationId xmlns:p14="http://schemas.microsoft.com/office/powerpoint/2010/main" val="1874866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I would like to show you a video demonstrating the ability of our method.</a:t>
            </a:r>
            <a:endParaRPr kumimoji="1" lang="ja-JP" altLang="en-US" dirty="0"/>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41</a:t>
            </a:fld>
            <a:endParaRPr kumimoji="1" lang="ja-JP" altLang="en-US"/>
          </a:p>
        </p:txBody>
      </p:sp>
    </p:spTree>
    <p:extLst>
      <p:ext uri="{BB962C8B-B14F-4D97-AF65-F5344CB8AC3E}">
        <p14:creationId xmlns:p14="http://schemas.microsoft.com/office/powerpoint/2010/main" val="3528214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Finally, let me conclude this presentation. We have proposed an efficient visualization system for light pollution for the night sky. We have achieved three orders of magnitudes faster computation and we have proposed the interactive forward and inverse investigation tool. However, there still has many things that we want to address in the future. Firstly, we need to extend our method to occlusion by terrain for more accurate visualization. We also need to take into account the light distribution curve of the light sources to allow us to inversely design the lighting devices that can reduce the light pollution.</a:t>
            </a:r>
          </a:p>
          <a:p>
            <a:endParaRPr kumimoji="1" lang="en-US" altLang="ja-JP" dirty="0"/>
          </a:p>
          <a:p>
            <a:r>
              <a:rPr kumimoji="1" lang="en-US" altLang="ja-JP" dirty="0"/>
              <a:t>That's it. Thank you for your attention!</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42</a:t>
            </a:fld>
            <a:endParaRPr kumimoji="1" lang="ja-JP" altLang="en-US"/>
          </a:p>
        </p:txBody>
      </p:sp>
    </p:spTree>
    <p:extLst>
      <p:ext uri="{BB962C8B-B14F-4D97-AF65-F5344CB8AC3E}">
        <p14:creationId xmlns:p14="http://schemas.microsoft.com/office/powerpoint/2010/main" val="3520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Our research is on the rendering of the night sky. Different from the familiar daytime sky, the sky at night exhibits a different appearance. We can see the beautiful stars as shown in this image. In computer graphics, the first paper on the rendering of the night sky was published by Jensen et al. in 2001. This method can render the realistic images of the night sky taking into account the atmospheric scattering of light.</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5</a:t>
            </a:fld>
            <a:endParaRPr kumimoji="1" lang="ja-JP" altLang="en-US"/>
          </a:p>
        </p:txBody>
      </p:sp>
    </p:spTree>
    <p:extLst>
      <p:ext uri="{BB962C8B-B14F-4D97-AF65-F5344CB8AC3E}">
        <p14:creationId xmlns:p14="http://schemas.microsoft.com/office/powerpoint/2010/main" val="414135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We are also interested in the night sky, but we focus on a different aspect, that is, light pollution. All the methods developed so far in computer graphics assume that the light sources are outside of the earth, that is, the sun, the moon, or the stars. However, there are light sources on the ground, that is, …</a:t>
            </a:r>
          </a:p>
        </p:txBody>
      </p:sp>
      <p:sp>
        <p:nvSpPr>
          <p:cNvPr id="4" name="スライド番号プレースホルダー 3"/>
          <p:cNvSpPr>
            <a:spLocks noGrp="1"/>
          </p:cNvSpPr>
          <p:nvPr>
            <p:ph type="sldNum" sz="quarter" idx="5"/>
          </p:nvPr>
        </p:nvSpPr>
        <p:spPr/>
        <p:txBody>
          <a:bodyPr/>
          <a:lstStyle/>
          <a:p>
            <a:fld id="{49A8BC40-10D1-4987-93C2-885BB4888138}" type="slidenum">
              <a:rPr kumimoji="1" lang="ja-JP" altLang="en-US" smtClean="0"/>
              <a:t>6</a:t>
            </a:fld>
            <a:endParaRPr kumimoji="1" lang="ja-JP" altLang="en-US"/>
          </a:p>
        </p:txBody>
      </p:sp>
    </p:spTree>
    <p:extLst>
      <p:ext uri="{BB962C8B-B14F-4D97-AF65-F5344CB8AC3E}">
        <p14:creationId xmlns:p14="http://schemas.microsoft.com/office/powerpoint/2010/main" val="215481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City light sources. The city light sources cause the light pollution. The light from the city is scattered by the atmospheric particles, resulting in the skyglow as shown here. This skyglow makes us difficult to enjoy the beauty of the night sky. This is called the light pollution. Research on the light pollution has a long history and there are a significant number of papers published, as shown in the slide. However, none of these methods achieves the real-time rendering of the skyglow that allows us the interactive investigation of the light pollution. So, our goal is the fast rendering of the skyglow caused by city light sources.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0F88419C-26FC-4376-A80D-3BBF3385B09C}" type="slidenum">
              <a:rPr kumimoji="1" lang="ja-JP" altLang="en-US" smtClean="0"/>
              <a:t>7</a:t>
            </a:fld>
            <a:endParaRPr kumimoji="1" lang="ja-JP" altLang="en-US"/>
          </a:p>
        </p:txBody>
      </p:sp>
    </p:spTree>
    <p:extLst>
      <p:ext uri="{BB962C8B-B14F-4D97-AF65-F5344CB8AC3E}">
        <p14:creationId xmlns:p14="http://schemas.microsoft.com/office/powerpoint/2010/main" val="160161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So, our goal is the fast rendering of the skyglow caused by city light sources.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0F88419C-26FC-4376-A80D-3BBF3385B09C}" type="slidenum">
              <a:rPr kumimoji="1" lang="ja-JP" altLang="en-US" smtClean="0"/>
              <a:t>8</a:t>
            </a:fld>
            <a:endParaRPr kumimoji="1" lang="ja-JP" altLang="en-US"/>
          </a:p>
        </p:txBody>
      </p:sp>
    </p:spTree>
    <p:extLst>
      <p:ext uri="{BB962C8B-B14F-4D97-AF65-F5344CB8AC3E}">
        <p14:creationId xmlns:p14="http://schemas.microsoft.com/office/powerpoint/2010/main" val="903842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challenge to achieve this goal is the long computation of the light scattering due to numerous light sources. For every point on every viewing ray, we have to accumulate the intensity of scattered light by many light sources. We developed a method that achieves three-orders of magnitude faster computation with a precomputation-based approach.</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0F88419C-26FC-4376-A80D-3BBF3385B09C}" type="slidenum">
              <a:rPr kumimoji="1" lang="ja-JP" altLang="en-US" smtClean="0"/>
              <a:t>9</a:t>
            </a:fld>
            <a:endParaRPr kumimoji="1" lang="ja-JP" altLang="en-US"/>
          </a:p>
        </p:txBody>
      </p:sp>
    </p:spTree>
    <p:extLst>
      <p:ext uri="{BB962C8B-B14F-4D97-AF65-F5344CB8AC3E}">
        <p14:creationId xmlns:p14="http://schemas.microsoft.com/office/powerpoint/2010/main" val="17919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F0A9F-C183-1C52-9CF7-91C8A895E62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1CE3E4-91FC-503C-C9D1-DFDA1EDD5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5EA4C75-9B1D-4053-B515-B0DF05D4E993}"/>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ADEBA2D0-FB47-1247-C75C-26ECBDA6A9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C6DA61-B7C9-D8BF-7FD4-EF53E3BE440D}"/>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267923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A1209D-C611-3508-2DE0-2E04B898819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A8C0C1-1297-979B-6833-E025497C63C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DCBD8F-6D93-54DB-E2DA-8F01F604D3DD}"/>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98374609-06BF-3408-5595-A47B8A2D2F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DCA155-354A-B1E4-6685-E28013E6187B}"/>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36796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21D90BF-5621-8209-89EC-AB975FFDC25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5FE388-1E6C-D2B3-464E-97CE0425D68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660EA9-C19E-1911-CF50-85E98C94F2EF}"/>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AA4FFD1C-CEB7-C93E-EE69-1086975681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205E5D-CB43-6D06-6063-A2AA1DEDD048}"/>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67725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916A9-3FC9-8937-3FCF-5BD15A59B4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527612-882D-479F-B49A-FE25537428F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958C-89A5-255D-AF8F-1532DBA865C2}"/>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A8BA5554-124A-22BE-AA28-7ED88F4964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E84778-3C1E-8E09-6085-7FEA954399C3}"/>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1095595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EE0C32-33AB-FF03-1428-395F23FCB88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48A8AD6-1E65-22AA-4F94-F9488C31C7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923C627-6935-390B-F966-28E104F3A4AA}"/>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8F55A41B-F256-E7DF-858A-492C743A8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5A63FE-1E0B-7B84-FEF6-84F4D46D60BB}"/>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253387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1A4F3-29C5-BDFF-67D2-2E40ECE8CF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1C4228A-888E-5B0D-AD8A-627650EAB1A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A88A1EE-1B3B-A015-9CC2-658727ACF63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CA9EC6B-459D-AF85-1692-7A53F1F34C0D}"/>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D28BFD5A-81B7-86E3-5507-AC762CF47B8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5A945C-9120-70F7-E40B-F0106D068C5F}"/>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390294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326D8-FA5A-7071-261B-14ABE37BAC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C6C208-EBFC-224B-D1DF-70AC8BD2C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68CD0FF-AAD7-7560-CA6D-FFBD18FFEFD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1FDB782-D9B2-DC7B-451B-762F67375F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CA2E1F9-9F49-8D3C-5422-AB3092C5EB3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8AE0ABC-8FF3-79FB-74C5-D95830476943}"/>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8" name="フッター プレースホルダー 7">
            <a:extLst>
              <a:ext uri="{FF2B5EF4-FFF2-40B4-BE49-F238E27FC236}">
                <a16:creationId xmlns:a16="http://schemas.microsoft.com/office/drawing/2014/main" id="{84257757-CAAD-A8E9-6354-E3881E8B7AD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DE47E36-D1A0-227F-100D-E52A147EA49F}"/>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404976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448F20-EA0E-A13C-AFEF-2FF53328D56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4FB97E7-3454-26D2-D336-28CD6229236E}"/>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4" name="フッター プレースホルダー 3">
            <a:extLst>
              <a:ext uri="{FF2B5EF4-FFF2-40B4-BE49-F238E27FC236}">
                <a16:creationId xmlns:a16="http://schemas.microsoft.com/office/drawing/2014/main" id="{2752A1B8-9E0B-7080-7EDF-BD158816886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7641B86-B4E0-0B02-D905-4EDA123F60C0}"/>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4080916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BECEC1-7DB3-3254-E5A1-2580DF3058D9}"/>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3" name="フッター プレースホルダー 2">
            <a:extLst>
              <a:ext uri="{FF2B5EF4-FFF2-40B4-BE49-F238E27FC236}">
                <a16:creationId xmlns:a16="http://schemas.microsoft.com/office/drawing/2014/main" id="{19408690-7041-2660-B485-89061A865FE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731BE02-8976-4AB1-B09E-E8EAF0B5ED9E}"/>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266016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4BCFBB-C001-CA5A-3CB7-59AB5E661E4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A7ABF3-1C1F-A65F-6144-137FED7B0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4C96A1B-AD5A-6DF1-15F8-A650DC7F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8ED0D33-26B4-BCDC-E6D4-BDBE0C23F987}"/>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5DB2CF70-07D5-9689-CA75-CDD470780F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621A187-0441-BC7E-0682-9B2846F361EF}"/>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1751734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C824E-B2A7-D26D-C6CD-4EF89E9ED7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E2CBE5B-2886-0331-1207-67EC2A92E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17A0A0-F468-40A6-BDA2-461A6B1AF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C279DBB-44BF-F9A2-ECAE-3CABABC405B4}"/>
              </a:ext>
            </a:extLst>
          </p:cNvPr>
          <p:cNvSpPr>
            <a:spLocks noGrp="1"/>
          </p:cNvSpPr>
          <p:nvPr>
            <p:ph type="dt" sz="half" idx="10"/>
          </p:nvPr>
        </p:nvSpPr>
        <p:spPr/>
        <p:txBody>
          <a:bodyPr/>
          <a:lstStyle/>
          <a:p>
            <a:fld id="{E021E370-1F66-4B3D-AD1F-75DFA0B915A0}"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B1DAA70A-2D67-A3FB-347A-F26769BE7E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DE9147-A5DB-6170-F9A7-FD4B4E38CE2A}"/>
              </a:ext>
            </a:extLst>
          </p:cNvPr>
          <p:cNvSpPr>
            <a:spLocks noGrp="1"/>
          </p:cNvSpPr>
          <p:nvPr>
            <p:ph type="sldNum" sz="quarter" idx="12"/>
          </p:nvPr>
        </p:nvSpPr>
        <p:spPr/>
        <p:txBody>
          <a:body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44338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36E66C9-FAB0-10EB-ECA0-8D1468E4D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FBC53E3-BEE7-60F4-DF8D-73279BADD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9FF76C5-22A5-F27C-F474-A68A6795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1E370-1F66-4B3D-AD1F-75DFA0B915A0}"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217A9E5D-7B29-9152-2224-53854289C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695C784-9174-8171-3608-4CCA785D3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20E8A-51E4-499A-9AD0-1AF469409C8E}" type="slidenum">
              <a:rPr kumimoji="1" lang="ja-JP" altLang="en-US" smtClean="0"/>
              <a:t>‹#›</a:t>
            </a:fld>
            <a:endParaRPr kumimoji="1" lang="ja-JP" altLang="en-US"/>
          </a:p>
        </p:txBody>
      </p:sp>
    </p:spTree>
    <p:extLst>
      <p:ext uri="{BB962C8B-B14F-4D97-AF65-F5344CB8AC3E}">
        <p14:creationId xmlns:p14="http://schemas.microsoft.com/office/powerpoint/2010/main" val="2419064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25.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0.png"/><Relationship Id="rId4" Type="http://schemas.microsoft.com/office/2007/relationships/hdphoto" Target="../media/hdphoto7.wdp"/><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notesSlide" Target="../notesSlides/notesSlide18.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1.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2.wdp"/><Relationship Id="rId9" Type="http://schemas.openxmlformats.org/officeDocument/2006/relationships/image" Target="../media/image7.pn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19.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31.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52.png"/><Relationship Id="rId4" Type="http://schemas.openxmlformats.org/officeDocument/2006/relationships/image" Target="../media/image30.png"/><Relationship Id="rId9" Type="http://schemas.openxmlformats.org/officeDocument/2006/relationships/image" Target="../media/image37.png"/><Relationship Id="rId1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8" Type="http://schemas.openxmlformats.org/officeDocument/2006/relationships/image" Target="../media/image33.png"/><Relationship Id="rId3" Type="http://schemas.openxmlformats.org/officeDocument/2006/relationships/image" Target="../media/image42.png"/><Relationship Id="rId21" Type="http://schemas.openxmlformats.org/officeDocument/2006/relationships/image" Target="../media/image38.png"/><Relationship Id="rId7" Type="http://schemas.openxmlformats.org/officeDocument/2006/relationships/image" Target="../media/image45.png"/><Relationship Id="rId17" Type="http://schemas.openxmlformats.org/officeDocument/2006/relationships/image" Target="../media/image32.png"/><Relationship Id="rId2" Type="http://schemas.openxmlformats.org/officeDocument/2006/relationships/notesSlide" Target="../notesSlides/notesSlide20.xml"/><Relationship Id="rId16" Type="http://schemas.openxmlformats.org/officeDocument/2006/relationships/image" Target="../media/image31.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4.png"/><Relationship Id="rId24" Type="http://schemas.openxmlformats.org/officeDocument/2006/relationships/image" Target="../media/image452.png"/><Relationship Id="rId5" Type="http://schemas.openxmlformats.org/officeDocument/2006/relationships/image" Target="../media/image43.png"/><Relationship Id="rId15" Type="http://schemas.openxmlformats.org/officeDocument/2006/relationships/image" Target="../media/image30.png"/><Relationship Id="rId23" Type="http://schemas.openxmlformats.org/officeDocument/2006/relationships/image" Target="../media/image46.png"/><Relationship Id="rId19" Type="http://schemas.openxmlformats.org/officeDocument/2006/relationships/image" Target="../media/image36.png"/><Relationship Id="rId4" Type="http://schemas.microsoft.com/office/2007/relationships/hdphoto" Target="../media/hdphoto10.wdp"/><Relationship Id="rId14" Type="http://schemas.openxmlformats.org/officeDocument/2006/relationships/image" Target="../media/image29.png"/><Relationship Id="rId22"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8" Type="http://schemas.openxmlformats.org/officeDocument/2006/relationships/image" Target="../media/image451.png"/><Relationship Id="rId3" Type="http://schemas.openxmlformats.org/officeDocument/2006/relationships/image" Target="../media/image19.png"/><Relationship Id="rId7" Type="http://schemas.openxmlformats.org/officeDocument/2006/relationships/image" Target="../media/image43.png"/><Relationship Id="rId17" Type="http://schemas.openxmlformats.org/officeDocument/2006/relationships/image" Target="../media/image410.png"/><Relationship Id="rId2" Type="http://schemas.openxmlformats.org/officeDocument/2006/relationships/notesSlide" Target="../notesSlides/notesSlide21.xml"/><Relationship Id="rId16" Type="http://schemas.openxmlformats.org/officeDocument/2006/relationships/image" Target="../media/image400.png"/><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42.png"/><Relationship Id="rId10" Type="http://schemas.openxmlformats.org/officeDocument/2006/relationships/image" Target="../media/image47.png"/><Relationship Id="rId4" Type="http://schemas.microsoft.com/office/2007/relationships/hdphoto" Target="../media/hdphoto7.wdp"/><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png"/><Relationship Id="rId7" Type="http://schemas.openxmlformats.org/officeDocument/2006/relationships/image" Target="../media/image45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71.png"/><Relationship Id="rId5" Type="http://schemas.openxmlformats.org/officeDocument/2006/relationships/image" Target="../media/image461.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0.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0.png"/></Relationships>
</file>

<file path=ppt/slides/_rels/slide27.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51.png"/><Relationship Id="rId21" Type="http://schemas.openxmlformats.org/officeDocument/2006/relationships/image" Target="../media/image66.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27.xml"/><Relationship Id="rId16" Type="http://schemas.microsoft.com/office/2007/relationships/hdphoto" Target="../media/hdphoto10.wdp"/><Relationship Id="rId20" Type="http://schemas.openxmlformats.org/officeDocument/2006/relationships/image" Target="../media/image65.png"/><Relationship Id="rId29"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69.png"/><Relationship Id="rId5" Type="http://schemas.openxmlformats.org/officeDocument/2006/relationships/image" Target="../media/image520.png"/><Relationship Id="rId15" Type="http://schemas.openxmlformats.org/officeDocument/2006/relationships/image" Target="../media/image42.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57.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1.wdp"/><Relationship Id="rId4" Type="http://schemas.openxmlformats.org/officeDocument/2006/relationships/image" Target="../media/image77.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0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00.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00.png"/><Relationship Id="rId5" Type="http://schemas.microsoft.com/office/2007/relationships/hdphoto" Target="../media/hdphoto7.wdp"/><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png"/><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0.png"/><Relationship Id="rId11" Type="http://schemas.openxmlformats.org/officeDocument/2006/relationships/image" Target="../media/image85.png"/><Relationship Id="rId10" Type="http://schemas.openxmlformats.org/officeDocument/2006/relationships/image" Target="../media/image82.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5.png"/><Relationship Id="rId7"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24.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1.png"/><Relationship Id="rId7" Type="http://schemas.microsoft.com/office/2007/relationships/hdphoto" Target="../media/hdphoto13.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2.wdp"/><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4.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95.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C617A52-3EFD-FD89-7317-AEBA00CFCA2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81" r="10931"/>
          <a:stretch/>
        </p:blipFill>
        <p:spPr>
          <a:xfrm>
            <a:off x="0" y="0"/>
            <a:ext cx="12191999" cy="6858000"/>
          </a:xfrm>
          <a:prstGeom prst="rect">
            <a:avLst/>
          </a:prstGeom>
        </p:spPr>
      </p:pic>
      <p:sp>
        <p:nvSpPr>
          <p:cNvPr id="2" name="タイトル 1">
            <a:extLst>
              <a:ext uri="{FF2B5EF4-FFF2-40B4-BE49-F238E27FC236}">
                <a16:creationId xmlns:a16="http://schemas.microsoft.com/office/drawing/2014/main" id="{2B85B7C3-563F-10B0-55FF-AE39A93875CF}"/>
              </a:ext>
            </a:extLst>
          </p:cNvPr>
          <p:cNvSpPr>
            <a:spLocks noGrp="1"/>
          </p:cNvSpPr>
          <p:nvPr>
            <p:ph type="ctrTitle"/>
          </p:nvPr>
        </p:nvSpPr>
        <p:spPr/>
        <p:txBody>
          <a:bodyPr anchor="ctr">
            <a:normAutofit/>
          </a:bodyPr>
          <a:lstStyle/>
          <a:p>
            <a:r>
              <a:rPr kumimoji="1" lang="en-US" altLang="ja-JP" sz="5400">
                <a:solidFill>
                  <a:schemeClr val="bg1"/>
                </a:solidFill>
              </a:rPr>
              <a:t>Efficient Visualization of Light Pollution for the Night Sky</a:t>
            </a:r>
            <a:endParaRPr kumimoji="1" lang="ja-JP" altLang="en-US" sz="5400">
              <a:solidFill>
                <a:schemeClr val="bg1"/>
              </a:solidFill>
            </a:endParaRPr>
          </a:p>
        </p:txBody>
      </p:sp>
      <p:sp>
        <p:nvSpPr>
          <p:cNvPr id="3" name="字幕 2">
            <a:extLst>
              <a:ext uri="{FF2B5EF4-FFF2-40B4-BE49-F238E27FC236}">
                <a16:creationId xmlns:a16="http://schemas.microsoft.com/office/drawing/2014/main" id="{B89F2CC8-8566-F71E-393A-37932FFEDD3D}"/>
              </a:ext>
            </a:extLst>
          </p:cNvPr>
          <p:cNvSpPr>
            <a:spLocks noGrp="1"/>
          </p:cNvSpPr>
          <p:nvPr>
            <p:ph type="subTitle" idx="1"/>
          </p:nvPr>
        </p:nvSpPr>
        <p:spPr>
          <a:xfrm>
            <a:off x="1524000" y="3714942"/>
            <a:ext cx="9144000" cy="620494"/>
          </a:xfrm>
        </p:spPr>
        <p:txBody>
          <a:bodyPr>
            <a:normAutofit fontScale="92500"/>
          </a:bodyPr>
          <a:lstStyle/>
          <a:p>
            <a:r>
              <a:rPr kumimoji="1" lang="en-US" altLang="ja-JP" sz="2800">
                <a:solidFill>
                  <a:schemeClr val="bg1"/>
                </a:solidFill>
              </a:rPr>
              <a:t>Yoshinori Dobashi</a:t>
            </a:r>
            <a:r>
              <a:rPr kumimoji="1" lang="en-US" altLang="ja-JP" sz="2800" baseline="30000">
                <a:solidFill>
                  <a:schemeClr val="bg1"/>
                </a:solidFill>
              </a:rPr>
              <a:t>1,3</a:t>
            </a:r>
            <a:r>
              <a:rPr lang="en-US" altLang="ja-JP" sz="2800">
                <a:solidFill>
                  <a:schemeClr val="bg1"/>
                </a:solidFill>
              </a:rPr>
              <a:t>          Naoto Ishikawa</a:t>
            </a:r>
            <a:r>
              <a:rPr lang="en-US" altLang="ja-JP" sz="2800" baseline="30000">
                <a:solidFill>
                  <a:schemeClr val="bg1"/>
                </a:solidFill>
              </a:rPr>
              <a:t>1</a:t>
            </a:r>
            <a:r>
              <a:rPr lang="en-US" altLang="ja-JP" sz="2800">
                <a:solidFill>
                  <a:schemeClr val="bg1"/>
                </a:solidFill>
              </a:rPr>
              <a:t>          Kei Iwasaki</a:t>
            </a:r>
            <a:r>
              <a:rPr lang="en-US" altLang="ja-JP" sz="2800" baseline="30000">
                <a:solidFill>
                  <a:schemeClr val="bg1"/>
                </a:solidFill>
              </a:rPr>
              <a:t>2,3</a:t>
            </a:r>
            <a:endParaRPr kumimoji="1" lang="ja-JP" altLang="en-US" sz="2800" baseline="30000">
              <a:solidFill>
                <a:schemeClr val="bg1"/>
              </a:solidFill>
            </a:endParaRPr>
          </a:p>
        </p:txBody>
      </p:sp>
      <p:sp>
        <p:nvSpPr>
          <p:cNvPr id="5" name="字幕 2">
            <a:extLst>
              <a:ext uri="{FF2B5EF4-FFF2-40B4-BE49-F238E27FC236}">
                <a16:creationId xmlns:a16="http://schemas.microsoft.com/office/drawing/2014/main" id="{770D2EE9-6821-CAFF-C766-8CBD0DEFF06B}"/>
              </a:ext>
            </a:extLst>
          </p:cNvPr>
          <p:cNvSpPr txBox="1">
            <a:spLocks/>
          </p:cNvSpPr>
          <p:nvPr/>
        </p:nvSpPr>
        <p:spPr>
          <a:xfrm>
            <a:off x="1524000" y="4431151"/>
            <a:ext cx="9144000" cy="620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000" baseline="30000">
                <a:solidFill>
                  <a:schemeClr val="bg1"/>
                </a:solidFill>
              </a:rPr>
              <a:t>1</a:t>
            </a:r>
            <a:r>
              <a:rPr lang="en-US" altLang="ja-JP" sz="2000">
                <a:solidFill>
                  <a:schemeClr val="bg1"/>
                </a:solidFill>
              </a:rPr>
              <a:t>Hokkaido Univ.          </a:t>
            </a:r>
            <a:r>
              <a:rPr lang="en-US" altLang="ja-JP" sz="2000" baseline="30000">
                <a:solidFill>
                  <a:schemeClr val="bg1"/>
                </a:solidFill>
              </a:rPr>
              <a:t>2</a:t>
            </a:r>
            <a:r>
              <a:rPr lang="en-US" altLang="ja-JP" sz="2000">
                <a:solidFill>
                  <a:schemeClr val="bg1"/>
                </a:solidFill>
              </a:rPr>
              <a:t>Saitama Univ.          </a:t>
            </a:r>
            <a:r>
              <a:rPr lang="en-US" altLang="ja-JP" sz="2000" baseline="30000">
                <a:solidFill>
                  <a:schemeClr val="bg1"/>
                </a:solidFill>
              </a:rPr>
              <a:t>3</a:t>
            </a:r>
            <a:r>
              <a:rPr lang="en-US" altLang="ja-JP" sz="2000">
                <a:solidFill>
                  <a:schemeClr val="bg1"/>
                </a:solidFill>
              </a:rPr>
              <a:t>Prometech CG Research</a:t>
            </a:r>
            <a:endParaRPr lang="ja-JP" altLang="en-US" sz="2000">
              <a:solidFill>
                <a:schemeClr val="bg1"/>
              </a:solidFill>
            </a:endParaRPr>
          </a:p>
        </p:txBody>
      </p:sp>
      <p:sp>
        <p:nvSpPr>
          <p:cNvPr id="7" name="フリーフォーム: 図形 6">
            <a:extLst>
              <a:ext uri="{FF2B5EF4-FFF2-40B4-BE49-F238E27FC236}">
                <a16:creationId xmlns:a16="http://schemas.microsoft.com/office/drawing/2014/main" id="{C744EB90-BBFB-26F9-15F9-266913DB782D}"/>
              </a:ext>
            </a:extLst>
          </p:cNvPr>
          <p:cNvSpPr/>
          <p:nvPr/>
        </p:nvSpPr>
        <p:spPr>
          <a:xfrm>
            <a:off x="-30483" y="5372307"/>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960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pic>
        <p:nvPicPr>
          <p:cNvPr id="13" name="図 12">
            <a:extLst>
              <a:ext uri="{FF2B5EF4-FFF2-40B4-BE49-F238E27FC236}">
                <a16:creationId xmlns:a16="http://schemas.microsoft.com/office/drawing/2014/main" id="{FE00449B-2C22-3F6F-1406-40EA37D3CF3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009050" y="2218313"/>
            <a:ext cx="3550072" cy="3628231"/>
          </a:xfrm>
          <a:prstGeom prst="rect">
            <a:avLst/>
          </a:prstGeom>
        </p:spPr>
      </p:pic>
    </p:spTree>
    <p:extLst>
      <p:ext uri="{BB962C8B-B14F-4D97-AF65-F5344CB8AC3E}">
        <p14:creationId xmlns:p14="http://schemas.microsoft.com/office/powerpoint/2010/main" val="297334217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6177CAA-EB83-4287-1E80-0C3DA8EBA1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14"/>
          <a:stretch/>
        </p:blipFill>
        <p:spPr>
          <a:xfrm>
            <a:off x="1009050" y="2218312"/>
            <a:ext cx="3554658" cy="3628231"/>
          </a:xfrm>
          <a:prstGeom prst="rect">
            <a:avLst/>
          </a:prstGeom>
        </p:spPr>
      </p:pic>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sp>
        <p:nvSpPr>
          <p:cNvPr id="11" name="テキスト ボックス 10">
            <a:extLst>
              <a:ext uri="{FF2B5EF4-FFF2-40B4-BE49-F238E27FC236}">
                <a16:creationId xmlns:a16="http://schemas.microsoft.com/office/drawing/2014/main" id="{51F35D91-29B9-F6D6-E7C1-1220AC4FB519}"/>
              </a:ext>
            </a:extLst>
          </p:cNvPr>
          <p:cNvSpPr txBox="1"/>
          <p:nvPr/>
        </p:nvSpPr>
        <p:spPr>
          <a:xfrm>
            <a:off x="1551693" y="1754445"/>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16" name="楕円 15">
            <a:extLst>
              <a:ext uri="{FF2B5EF4-FFF2-40B4-BE49-F238E27FC236}">
                <a16:creationId xmlns:a16="http://schemas.microsoft.com/office/drawing/2014/main" id="{83EB5547-E82D-BEF1-F684-3E443650477C}"/>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838200" y="4277132"/>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grpSp>
        <p:nvGrpSpPr>
          <p:cNvPr id="5" name="グループ化 4">
            <a:extLst>
              <a:ext uri="{FF2B5EF4-FFF2-40B4-BE49-F238E27FC236}">
                <a16:creationId xmlns:a16="http://schemas.microsoft.com/office/drawing/2014/main" id="{DFA699AE-80E6-3B7B-CF0E-51188322DDB8}"/>
              </a:ext>
            </a:extLst>
          </p:cNvPr>
          <p:cNvGrpSpPr/>
          <p:nvPr/>
        </p:nvGrpSpPr>
        <p:grpSpPr>
          <a:xfrm>
            <a:off x="7415911" y="2221101"/>
            <a:ext cx="3628231" cy="4025553"/>
            <a:chOff x="7415911" y="2221101"/>
            <a:chExt cx="3628231" cy="4025553"/>
          </a:xfrm>
        </p:grpSpPr>
        <p:pic>
          <p:nvPicPr>
            <p:cNvPr id="7" name="図 6">
              <a:extLst>
                <a:ext uri="{FF2B5EF4-FFF2-40B4-BE49-F238E27FC236}">
                  <a16:creationId xmlns:a16="http://schemas.microsoft.com/office/drawing/2014/main" id="{D2E2DA10-E4E4-AB93-7358-3F688792342E}"/>
                </a:ext>
              </a:extLst>
            </p:cNvPr>
            <p:cNvPicPr>
              <a:picLocks noChangeAspect="1"/>
            </p:cNvPicPr>
            <p:nvPr/>
          </p:nvPicPr>
          <p:blipFill rotWithShape="1">
            <a:blip r:embed="rId5"/>
            <a:srcRect l="50224"/>
            <a:stretch/>
          </p:blipFill>
          <p:spPr>
            <a:xfrm>
              <a:off x="7415911" y="2221101"/>
              <a:ext cx="3628231" cy="3644507"/>
            </a:xfrm>
            <a:prstGeom prst="rect">
              <a:avLst/>
            </a:prstGeom>
          </p:spPr>
        </p:pic>
        <p:sp>
          <p:nvSpPr>
            <p:cNvPr id="19" name="テキスト ボックス 18">
              <a:extLst>
                <a:ext uri="{FF2B5EF4-FFF2-40B4-BE49-F238E27FC236}">
                  <a16:creationId xmlns:a16="http://schemas.microsoft.com/office/drawing/2014/main" id="{86B4231E-2B3D-6801-A307-2FD23B0DB51D}"/>
                </a:ext>
              </a:extLst>
            </p:cNvPr>
            <p:cNvSpPr txBox="1"/>
            <p:nvPr/>
          </p:nvSpPr>
          <p:spPr>
            <a:xfrm>
              <a:off x="8229602" y="5846544"/>
              <a:ext cx="2022020" cy="400110"/>
            </a:xfrm>
            <a:prstGeom prst="rect">
              <a:avLst/>
            </a:prstGeom>
            <a:noFill/>
          </p:spPr>
          <p:txBody>
            <a:bodyPr wrap="square" rtlCol="0">
              <a:spAutoFit/>
            </a:bodyPr>
            <a:lstStyle/>
            <a:p>
              <a:pPr algn="ctr"/>
              <a:r>
                <a:rPr kumimoji="1" lang="en-US" altLang="ja-JP" sz="2000" b="1"/>
                <a:t>pseudo color</a:t>
              </a:r>
              <a:endParaRPr kumimoji="1" lang="ja-JP" altLang="en-US" sz="2000" b="1"/>
            </a:p>
          </p:txBody>
        </p:sp>
      </p:grpSp>
      <p:grpSp>
        <p:nvGrpSpPr>
          <p:cNvPr id="3" name="グループ化 2">
            <a:extLst>
              <a:ext uri="{FF2B5EF4-FFF2-40B4-BE49-F238E27FC236}">
                <a16:creationId xmlns:a16="http://schemas.microsoft.com/office/drawing/2014/main" id="{13D3414B-7ECF-B123-5905-88FB4A9FC9BB}"/>
              </a:ext>
            </a:extLst>
          </p:cNvPr>
          <p:cNvGrpSpPr/>
          <p:nvPr/>
        </p:nvGrpSpPr>
        <p:grpSpPr>
          <a:xfrm>
            <a:off x="4718338" y="3068238"/>
            <a:ext cx="2542942" cy="1324729"/>
            <a:chOff x="4718338" y="3068238"/>
            <a:chExt cx="2542942" cy="1324729"/>
          </a:xfrm>
        </p:grpSpPr>
        <p:sp>
          <p:nvSpPr>
            <p:cNvPr id="18" name="矢印: 右 17">
              <a:extLst>
                <a:ext uri="{FF2B5EF4-FFF2-40B4-BE49-F238E27FC236}">
                  <a16:creationId xmlns:a16="http://schemas.microsoft.com/office/drawing/2014/main" id="{71F08DAE-94FE-8F14-BDE7-97D67E903A6D}"/>
                </a:ext>
              </a:extLst>
            </p:cNvPr>
            <p:cNvSpPr/>
            <p:nvPr/>
          </p:nvSpPr>
          <p:spPr>
            <a:xfrm>
              <a:off x="5499451" y="3671887"/>
              <a:ext cx="980716" cy="721080"/>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664EE0-32A8-9FDF-263B-C4E13A9BEE82}"/>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fast rendering</a:t>
              </a:r>
              <a:endParaRPr kumimoji="1" lang="ja-JP" altLang="en-US" sz="2000" b="1"/>
            </a:p>
          </p:txBody>
        </p:sp>
      </p:grpSp>
    </p:spTree>
    <p:extLst>
      <p:ext uri="{BB962C8B-B14F-4D97-AF65-F5344CB8AC3E}">
        <p14:creationId xmlns:p14="http://schemas.microsoft.com/office/powerpoint/2010/main" val="259904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pic>
        <p:nvPicPr>
          <p:cNvPr id="15" name="図 14">
            <a:extLst>
              <a:ext uri="{FF2B5EF4-FFF2-40B4-BE49-F238E27FC236}">
                <a16:creationId xmlns:a16="http://schemas.microsoft.com/office/drawing/2014/main" id="{16177CAA-EB83-4287-1E80-0C3DA8EBA1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0938"/>
          <a:stretch/>
        </p:blipFill>
        <p:spPr>
          <a:xfrm>
            <a:off x="1009050" y="2218312"/>
            <a:ext cx="3560122" cy="3628231"/>
          </a:xfrm>
          <a:prstGeom prst="rect">
            <a:avLst/>
          </a:prstGeom>
        </p:spPr>
      </p:pic>
      <p:sp>
        <p:nvSpPr>
          <p:cNvPr id="11" name="テキスト ボックス 10">
            <a:extLst>
              <a:ext uri="{FF2B5EF4-FFF2-40B4-BE49-F238E27FC236}">
                <a16:creationId xmlns:a16="http://schemas.microsoft.com/office/drawing/2014/main" id="{51F35D91-29B9-F6D6-E7C1-1220AC4FB519}"/>
              </a:ext>
            </a:extLst>
          </p:cNvPr>
          <p:cNvSpPr txBox="1"/>
          <p:nvPr/>
        </p:nvSpPr>
        <p:spPr>
          <a:xfrm>
            <a:off x="1551693" y="1754445"/>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16" name="楕円 15">
            <a:extLst>
              <a:ext uri="{FF2B5EF4-FFF2-40B4-BE49-F238E27FC236}">
                <a16:creationId xmlns:a16="http://schemas.microsoft.com/office/drawing/2014/main" id="{83EB5547-E82D-BEF1-F684-3E443650477C}"/>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838200" y="4277132"/>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pic>
        <p:nvPicPr>
          <p:cNvPr id="8" name="図 7">
            <a:extLst>
              <a:ext uri="{FF2B5EF4-FFF2-40B4-BE49-F238E27FC236}">
                <a16:creationId xmlns:a16="http://schemas.microsoft.com/office/drawing/2014/main" id="{6974FCF7-CB1D-9F11-E5A2-A8807A6470AB}"/>
              </a:ext>
            </a:extLst>
          </p:cNvPr>
          <p:cNvPicPr>
            <a:picLocks noChangeAspect="1"/>
          </p:cNvPicPr>
          <p:nvPr/>
        </p:nvPicPr>
        <p:blipFill rotWithShape="1">
          <a:blip r:embed="rId5"/>
          <a:srcRect l="50224"/>
          <a:stretch/>
        </p:blipFill>
        <p:spPr>
          <a:xfrm>
            <a:off x="7410447" y="2210173"/>
            <a:ext cx="3628231" cy="3644507"/>
          </a:xfrm>
          <a:prstGeom prst="rect">
            <a:avLst/>
          </a:prstGeom>
        </p:spPr>
      </p:pic>
      <p:sp>
        <p:nvSpPr>
          <p:cNvPr id="3" name="テキスト ボックス 2">
            <a:extLst>
              <a:ext uri="{FF2B5EF4-FFF2-40B4-BE49-F238E27FC236}">
                <a16:creationId xmlns:a16="http://schemas.microsoft.com/office/drawing/2014/main" id="{438C7542-B812-0A08-E2E6-13E999369DF1}"/>
              </a:ext>
            </a:extLst>
          </p:cNvPr>
          <p:cNvSpPr txBox="1"/>
          <p:nvPr/>
        </p:nvSpPr>
        <p:spPr>
          <a:xfrm>
            <a:off x="8229602" y="5846544"/>
            <a:ext cx="2022020" cy="400110"/>
          </a:xfrm>
          <a:prstGeom prst="rect">
            <a:avLst/>
          </a:prstGeom>
          <a:noFill/>
        </p:spPr>
        <p:txBody>
          <a:bodyPr wrap="square" rtlCol="0">
            <a:spAutoFit/>
          </a:bodyPr>
          <a:lstStyle/>
          <a:p>
            <a:pPr algn="ctr"/>
            <a:r>
              <a:rPr kumimoji="1" lang="en-US" altLang="ja-JP" sz="2000" b="1"/>
              <a:t>realistic sky</a:t>
            </a:r>
            <a:endParaRPr kumimoji="1" lang="ja-JP" altLang="en-US" sz="2000" b="1"/>
          </a:p>
        </p:txBody>
      </p:sp>
      <p:sp>
        <p:nvSpPr>
          <p:cNvPr id="6" name="矢印: 右 5">
            <a:extLst>
              <a:ext uri="{FF2B5EF4-FFF2-40B4-BE49-F238E27FC236}">
                <a16:creationId xmlns:a16="http://schemas.microsoft.com/office/drawing/2014/main" id="{C023453C-E3A4-6E25-3836-20B1D1C01D8D}"/>
              </a:ext>
            </a:extLst>
          </p:cNvPr>
          <p:cNvSpPr/>
          <p:nvPr/>
        </p:nvSpPr>
        <p:spPr>
          <a:xfrm>
            <a:off x="5499451" y="3671887"/>
            <a:ext cx="980716" cy="721080"/>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D094CE8-CEE7-F779-43F1-C5211B26A14A}"/>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fast rendering</a:t>
            </a:r>
            <a:endParaRPr kumimoji="1" lang="ja-JP" altLang="en-US" sz="2000" b="1"/>
          </a:p>
        </p:txBody>
      </p:sp>
    </p:spTree>
    <p:extLst>
      <p:ext uri="{BB962C8B-B14F-4D97-AF65-F5344CB8AC3E}">
        <p14:creationId xmlns:p14="http://schemas.microsoft.com/office/powerpoint/2010/main" val="18625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pic>
        <p:nvPicPr>
          <p:cNvPr id="15" name="図 14">
            <a:extLst>
              <a:ext uri="{FF2B5EF4-FFF2-40B4-BE49-F238E27FC236}">
                <a16:creationId xmlns:a16="http://schemas.microsoft.com/office/drawing/2014/main" id="{16177CAA-EB83-4287-1E80-0C3DA8EBA1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009050" y="2218312"/>
            <a:ext cx="3550072" cy="3628231"/>
          </a:xfrm>
          <a:prstGeom prst="rect">
            <a:avLst/>
          </a:prstGeom>
        </p:spPr>
      </p:pic>
      <p:sp>
        <p:nvSpPr>
          <p:cNvPr id="11" name="テキスト ボックス 10">
            <a:extLst>
              <a:ext uri="{FF2B5EF4-FFF2-40B4-BE49-F238E27FC236}">
                <a16:creationId xmlns:a16="http://schemas.microsoft.com/office/drawing/2014/main" id="{51F35D91-29B9-F6D6-E7C1-1220AC4FB519}"/>
              </a:ext>
            </a:extLst>
          </p:cNvPr>
          <p:cNvSpPr txBox="1"/>
          <p:nvPr/>
        </p:nvSpPr>
        <p:spPr>
          <a:xfrm>
            <a:off x="1551693" y="1754445"/>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16" name="楕円 15">
            <a:extLst>
              <a:ext uri="{FF2B5EF4-FFF2-40B4-BE49-F238E27FC236}">
                <a16:creationId xmlns:a16="http://schemas.microsoft.com/office/drawing/2014/main" id="{83EB5547-E82D-BEF1-F684-3E443650477C}"/>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838200" y="4277132"/>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pic>
        <p:nvPicPr>
          <p:cNvPr id="9" name="図 8">
            <a:extLst>
              <a:ext uri="{FF2B5EF4-FFF2-40B4-BE49-F238E27FC236}">
                <a16:creationId xmlns:a16="http://schemas.microsoft.com/office/drawing/2014/main" id="{ECD73BCE-787B-24B3-E424-C8FFB7A95C4B}"/>
              </a:ext>
            </a:extLst>
          </p:cNvPr>
          <p:cNvPicPr>
            <a:picLocks noChangeAspect="1"/>
          </p:cNvPicPr>
          <p:nvPr/>
        </p:nvPicPr>
        <p:blipFill rotWithShape="1">
          <a:blip r:embed="rId5"/>
          <a:srcRect l="192" r="8094"/>
          <a:stretch/>
        </p:blipFill>
        <p:spPr>
          <a:xfrm>
            <a:off x="4781550" y="2154555"/>
            <a:ext cx="6809436" cy="3712417"/>
          </a:xfrm>
          <a:prstGeom prst="rect">
            <a:avLst/>
          </a:prstGeom>
        </p:spPr>
      </p:pic>
      <p:sp>
        <p:nvSpPr>
          <p:cNvPr id="3" name="テキスト ボックス 2">
            <a:extLst>
              <a:ext uri="{FF2B5EF4-FFF2-40B4-BE49-F238E27FC236}">
                <a16:creationId xmlns:a16="http://schemas.microsoft.com/office/drawing/2014/main" id="{97988EF4-7010-3F90-93FE-14398EA3875A}"/>
              </a:ext>
            </a:extLst>
          </p:cNvPr>
          <p:cNvSpPr txBox="1"/>
          <p:nvPr/>
        </p:nvSpPr>
        <p:spPr>
          <a:xfrm>
            <a:off x="7175258" y="5846544"/>
            <a:ext cx="2022020" cy="400110"/>
          </a:xfrm>
          <a:prstGeom prst="rect">
            <a:avLst/>
          </a:prstGeom>
          <a:noFill/>
        </p:spPr>
        <p:txBody>
          <a:bodyPr wrap="square" rtlCol="0">
            <a:spAutoFit/>
          </a:bodyPr>
          <a:lstStyle/>
          <a:p>
            <a:pPr algn="ctr"/>
            <a:r>
              <a:rPr kumimoji="1" lang="en-US" altLang="ja-JP" sz="2000" b="1"/>
              <a:t>panorama </a:t>
            </a:r>
            <a:endParaRPr kumimoji="1" lang="ja-JP" altLang="en-US" sz="2000" b="1"/>
          </a:p>
        </p:txBody>
      </p:sp>
    </p:spTree>
    <p:extLst>
      <p:ext uri="{BB962C8B-B14F-4D97-AF65-F5344CB8AC3E}">
        <p14:creationId xmlns:p14="http://schemas.microsoft.com/office/powerpoint/2010/main" val="30527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7F601DC-D029-5F7B-475E-234AA35369D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009050" y="2218312"/>
            <a:ext cx="3550072" cy="3628231"/>
          </a:xfrm>
          <a:prstGeom prst="rect">
            <a:avLst/>
          </a:prstGeom>
        </p:spPr>
      </p:pic>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pic>
        <p:nvPicPr>
          <p:cNvPr id="7" name="図 6">
            <a:extLst>
              <a:ext uri="{FF2B5EF4-FFF2-40B4-BE49-F238E27FC236}">
                <a16:creationId xmlns:a16="http://schemas.microsoft.com/office/drawing/2014/main" id="{D2E2DA10-E4E4-AB93-7358-3F688792342E}"/>
              </a:ext>
            </a:extLst>
          </p:cNvPr>
          <p:cNvPicPr>
            <a:picLocks noChangeAspect="1"/>
          </p:cNvPicPr>
          <p:nvPr/>
        </p:nvPicPr>
        <p:blipFill rotWithShape="1">
          <a:blip r:embed="rId5"/>
          <a:srcRect l="50224"/>
          <a:stretch/>
        </p:blipFill>
        <p:spPr>
          <a:xfrm>
            <a:off x="7415911" y="2221101"/>
            <a:ext cx="3628231" cy="3644507"/>
          </a:xfrm>
          <a:prstGeom prst="rect">
            <a:avLst/>
          </a:prstGeom>
        </p:spPr>
      </p:pic>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sp>
        <p:nvSpPr>
          <p:cNvPr id="11" name="テキスト ボックス 10">
            <a:extLst>
              <a:ext uri="{FF2B5EF4-FFF2-40B4-BE49-F238E27FC236}">
                <a16:creationId xmlns:a16="http://schemas.microsoft.com/office/drawing/2014/main" id="{51F35D91-29B9-F6D6-E7C1-1220AC4FB519}"/>
              </a:ext>
            </a:extLst>
          </p:cNvPr>
          <p:cNvSpPr txBox="1"/>
          <p:nvPr/>
        </p:nvSpPr>
        <p:spPr>
          <a:xfrm>
            <a:off x="1551693" y="1754445"/>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16" name="楕円 15">
            <a:extLst>
              <a:ext uri="{FF2B5EF4-FFF2-40B4-BE49-F238E27FC236}">
                <a16:creationId xmlns:a16="http://schemas.microsoft.com/office/drawing/2014/main" id="{83EB5547-E82D-BEF1-F684-3E443650477C}"/>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838200" y="4277132"/>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sp>
        <p:nvSpPr>
          <p:cNvPr id="19" name="テキスト ボックス 18">
            <a:extLst>
              <a:ext uri="{FF2B5EF4-FFF2-40B4-BE49-F238E27FC236}">
                <a16:creationId xmlns:a16="http://schemas.microsoft.com/office/drawing/2014/main" id="{86B4231E-2B3D-6801-A307-2FD23B0DB51D}"/>
              </a:ext>
            </a:extLst>
          </p:cNvPr>
          <p:cNvSpPr txBox="1"/>
          <p:nvPr/>
        </p:nvSpPr>
        <p:spPr>
          <a:xfrm>
            <a:off x="8229602" y="5846544"/>
            <a:ext cx="2022020" cy="400110"/>
          </a:xfrm>
          <a:prstGeom prst="rect">
            <a:avLst/>
          </a:prstGeom>
          <a:noFill/>
        </p:spPr>
        <p:txBody>
          <a:bodyPr wrap="square" rtlCol="0">
            <a:spAutoFit/>
          </a:bodyPr>
          <a:lstStyle/>
          <a:p>
            <a:pPr algn="ctr"/>
            <a:r>
              <a:rPr kumimoji="1" lang="en-US" altLang="ja-JP" sz="2000" b="1"/>
              <a:t>pseudo color</a:t>
            </a:r>
            <a:endParaRPr kumimoji="1" lang="ja-JP" altLang="en-US" sz="2000" b="1"/>
          </a:p>
        </p:txBody>
      </p:sp>
      <p:sp>
        <p:nvSpPr>
          <p:cNvPr id="12" name="矢印: 右 11">
            <a:extLst>
              <a:ext uri="{FF2B5EF4-FFF2-40B4-BE49-F238E27FC236}">
                <a16:creationId xmlns:a16="http://schemas.microsoft.com/office/drawing/2014/main" id="{D1B10CBB-B9AE-E45C-EB61-6367A277A60D}"/>
              </a:ext>
            </a:extLst>
          </p:cNvPr>
          <p:cNvSpPr/>
          <p:nvPr/>
        </p:nvSpPr>
        <p:spPr>
          <a:xfrm>
            <a:off x="5499451" y="3671887"/>
            <a:ext cx="980716" cy="721080"/>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94DB8E0-6B9A-114D-C334-F69BF207A626}"/>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forward rendering</a:t>
            </a:r>
            <a:endParaRPr kumimoji="1" lang="ja-JP" altLang="en-US" sz="2000" b="1"/>
          </a:p>
        </p:txBody>
      </p:sp>
      <p:sp>
        <p:nvSpPr>
          <p:cNvPr id="18" name="テキスト ボックス 17">
            <a:extLst>
              <a:ext uri="{FF2B5EF4-FFF2-40B4-BE49-F238E27FC236}">
                <a16:creationId xmlns:a16="http://schemas.microsoft.com/office/drawing/2014/main" id="{D0DFB220-49FE-686C-D622-EB933A87C916}"/>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inverse rendering</a:t>
            </a:r>
            <a:endParaRPr kumimoji="1" lang="ja-JP" altLang="en-US" sz="2000" b="1"/>
          </a:p>
        </p:txBody>
      </p:sp>
    </p:spTree>
    <p:extLst>
      <p:ext uri="{BB962C8B-B14F-4D97-AF65-F5344CB8AC3E}">
        <p14:creationId xmlns:p14="http://schemas.microsoft.com/office/powerpoint/2010/main" val="8336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10800000">
                                      <p:cBhvr>
                                        <p:cTn id="6" dur="1000" fill="hold"/>
                                        <p:tgtEl>
                                          <p:spTgt spid="12"/>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xit" presetSubtype="0" fill="hold" grpId="0" nodeType="with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AAC9F65-9C6A-59D0-5680-17E80C9CD95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228" r="51497"/>
          <a:stretch/>
        </p:blipFill>
        <p:spPr>
          <a:xfrm>
            <a:off x="1009050" y="2218311"/>
            <a:ext cx="3523304" cy="3628231"/>
          </a:xfrm>
          <a:prstGeom prst="rect">
            <a:avLst/>
          </a:prstGeom>
        </p:spPr>
      </p:pic>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pic>
        <p:nvPicPr>
          <p:cNvPr id="7" name="図 6">
            <a:extLst>
              <a:ext uri="{FF2B5EF4-FFF2-40B4-BE49-F238E27FC236}">
                <a16:creationId xmlns:a16="http://schemas.microsoft.com/office/drawing/2014/main" id="{D2E2DA10-E4E4-AB93-7358-3F688792342E}"/>
              </a:ext>
            </a:extLst>
          </p:cNvPr>
          <p:cNvPicPr>
            <a:picLocks noChangeAspect="1"/>
          </p:cNvPicPr>
          <p:nvPr/>
        </p:nvPicPr>
        <p:blipFill rotWithShape="1">
          <a:blip r:embed="rId5"/>
          <a:srcRect l="50224"/>
          <a:stretch/>
        </p:blipFill>
        <p:spPr>
          <a:xfrm>
            <a:off x="7415911" y="2221101"/>
            <a:ext cx="3628231" cy="3644507"/>
          </a:xfrm>
          <a:prstGeom prst="rect">
            <a:avLst/>
          </a:prstGeom>
        </p:spPr>
      </p:pic>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sp>
        <p:nvSpPr>
          <p:cNvPr id="11" name="テキスト ボックス 10">
            <a:extLst>
              <a:ext uri="{FF2B5EF4-FFF2-40B4-BE49-F238E27FC236}">
                <a16:creationId xmlns:a16="http://schemas.microsoft.com/office/drawing/2014/main" id="{51F35D91-29B9-F6D6-E7C1-1220AC4FB519}"/>
              </a:ext>
            </a:extLst>
          </p:cNvPr>
          <p:cNvSpPr txBox="1"/>
          <p:nvPr/>
        </p:nvSpPr>
        <p:spPr>
          <a:xfrm>
            <a:off x="1551693" y="1754445"/>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16" name="楕円 15">
            <a:extLst>
              <a:ext uri="{FF2B5EF4-FFF2-40B4-BE49-F238E27FC236}">
                <a16:creationId xmlns:a16="http://schemas.microsoft.com/office/drawing/2014/main" id="{83EB5547-E82D-BEF1-F684-3E443650477C}"/>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838200" y="4277132"/>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sp>
        <p:nvSpPr>
          <p:cNvPr id="19" name="テキスト ボックス 18">
            <a:extLst>
              <a:ext uri="{FF2B5EF4-FFF2-40B4-BE49-F238E27FC236}">
                <a16:creationId xmlns:a16="http://schemas.microsoft.com/office/drawing/2014/main" id="{86B4231E-2B3D-6801-A307-2FD23B0DB51D}"/>
              </a:ext>
            </a:extLst>
          </p:cNvPr>
          <p:cNvSpPr txBox="1"/>
          <p:nvPr/>
        </p:nvSpPr>
        <p:spPr>
          <a:xfrm>
            <a:off x="8229602" y="5846544"/>
            <a:ext cx="2022020" cy="400110"/>
          </a:xfrm>
          <a:prstGeom prst="rect">
            <a:avLst/>
          </a:prstGeom>
          <a:noFill/>
        </p:spPr>
        <p:txBody>
          <a:bodyPr wrap="square" rtlCol="0">
            <a:spAutoFit/>
          </a:bodyPr>
          <a:lstStyle/>
          <a:p>
            <a:pPr algn="ctr"/>
            <a:r>
              <a:rPr kumimoji="1" lang="en-US" altLang="ja-JP" sz="2000" b="1"/>
              <a:t>pseudo color</a:t>
            </a:r>
            <a:endParaRPr kumimoji="1" lang="ja-JP" altLang="en-US" sz="2000" b="1"/>
          </a:p>
        </p:txBody>
      </p:sp>
      <p:sp>
        <p:nvSpPr>
          <p:cNvPr id="13" name="矢印: 右 12">
            <a:extLst>
              <a:ext uri="{FF2B5EF4-FFF2-40B4-BE49-F238E27FC236}">
                <a16:creationId xmlns:a16="http://schemas.microsoft.com/office/drawing/2014/main" id="{939D9491-3BFB-342F-12E7-21C2DD60C3B8}"/>
              </a:ext>
            </a:extLst>
          </p:cNvPr>
          <p:cNvSpPr/>
          <p:nvPr/>
        </p:nvSpPr>
        <p:spPr>
          <a:xfrm rot="10800000">
            <a:off x="5499451" y="3671887"/>
            <a:ext cx="980716" cy="721080"/>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56B8614-5DD6-0528-442C-6D5CEEB6FFB0}"/>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inverse rendering</a:t>
            </a:r>
            <a:endParaRPr kumimoji="1" lang="ja-JP" altLang="en-US" sz="2000" b="1"/>
          </a:p>
        </p:txBody>
      </p:sp>
    </p:spTree>
    <p:extLst>
      <p:ext uri="{BB962C8B-B14F-4D97-AF65-F5344CB8AC3E}">
        <p14:creationId xmlns:p14="http://schemas.microsoft.com/office/powerpoint/2010/main" val="33239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88D84169-7147-D446-01D8-F41C127CB339}"/>
              </a:ext>
            </a:extLst>
          </p:cNvPr>
          <p:cNvPicPr>
            <a:picLocks noChangeAspect="1"/>
          </p:cNvPicPr>
          <p:nvPr/>
        </p:nvPicPr>
        <p:blipFill rotWithShape="1">
          <a:blip r:embed="rId2"/>
          <a:srcRect l="49970" r="1"/>
          <a:stretch/>
        </p:blipFill>
        <p:spPr>
          <a:xfrm>
            <a:off x="7420493" y="2228998"/>
            <a:ext cx="3619563" cy="3617546"/>
          </a:xfrm>
          <a:prstGeom prst="rect">
            <a:avLst/>
          </a:prstGeom>
        </p:spPr>
      </p:pic>
      <p:sp>
        <p:nvSpPr>
          <p:cNvPr id="30" name="フリーフォーム: 図形 29">
            <a:extLst>
              <a:ext uri="{FF2B5EF4-FFF2-40B4-BE49-F238E27FC236}">
                <a16:creationId xmlns:a16="http://schemas.microsoft.com/office/drawing/2014/main" id="{3DE073E4-8880-8052-82F6-CF83C9BC1EDA}"/>
              </a:ext>
            </a:extLst>
          </p:cNvPr>
          <p:cNvSpPr/>
          <p:nvPr/>
        </p:nvSpPr>
        <p:spPr>
          <a:xfrm>
            <a:off x="9054772" y="4479139"/>
            <a:ext cx="1749960" cy="1116508"/>
          </a:xfrm>
          <a:custGeom>
            <a:avLst/>
            <a:gdLst>
              <a:gd name="connsiteX0" fmla="*/ 10844 w 703987"/>
              <a:gd name="connsiteY0" fmla="*/ 349928 h 451706"/>
              <a:gd name="connsiteX1" fmla="*/ 10844 w 703987"/>
              <a:gd name="connsiteY1" fmla="*/ 253090 h 451706"/>
              <a:gd name="connsiteX2" fmla="*/ 77519 w 703987"/>
              <a:gd name="connsiteY2" fmla="*/ 149903 h 451706"/>
              <a:gd name="connsiteX3" fmla="*/ 139431 w 703987"/>
              <a:gd name="connsiteY3" fmla="*/ 43540 h 451706"/>
              <a:gd name="connsiteX4" fmla="*/ 263256 w 703987"/>
              <a:gd name="connsiteY4" fmla="*/ 678 h 451706"/>
              <a:gd name="connsiteX5" fmla="*/ 382319 w 703987"/>
              <a:gd name="connsiteY5" fmla="*/ 16553 h 451706"/>
              <a:gd name="connsiteX6" fmla="*/ 483919 w 703987"/>
              <a:gd name="connsiteY6" fmla="*/ 7028 h 451706"/>
              <a:gd name="connsiteX7" fmla="*/ 537894 w 703987"/>
              <a:gd name="connsiteY7" fmla="*/ 35603 h 451706"/>
              <a:gd name="connsiteX8" fmla="*/ 634731 w 703987"/>
              <a:gd name="connsiteY8" fmla="*/ 75290 h 451706"/>
              <a:gd name="connsiteX9" fmla="*/ 696644 w 703987"/>
              <a:gd name="connsiteY9" fmla="*/ 256265 h 451706"/>
              <a:gd name="connsiteX10" fmla="*/ 698231 w 703987"/>
              <a:gd name="connsiteY10" fmla="*/ 354690 h 451706"/>
              <a:gd name="connsiteX11" fmla="*/ 655369 w 703987"/>
              <a:gd name="connsiteY11" fmla="*/ 440415 h 451706"/>
              <a:gd name="connsiteX12" fmla="*/ 245794 w 703987"/>
              <a:gd name="connsiteY12" fmla="*/ 448353 h 451706"/>
              <a:gd name="connsiteX13" fmla="*/ 115619 w 703987"/>
              <a:gd name="connsiteY13" fmla="*/ 418190 h 451706"/>
              <a:gd name="connsiteX14" fmla="*/ 10844 w 703987"/>
              <a:gd name="connsiteY14" fmla="*/ 349928 h 451706"/>
              <a:gd name="connsiteX0" fmla="*/ 7679 w 700822"/>
              <a:gd name="connsiteY0" fmla="*/ 349928 h 451706"/>
              <a:gd name="connsiteX1" fmla="*/ 7679 w 700822"/>
              <a:gd name="connsiteY1" fmla="*/ 253090 h 451706"/>
              <a:gd name="connsiteX2" fmla="*/ 74354 w 700822"/>
              <a:gd name="connsiteY2" fmla="*/ 149903 h 451706"/>
              <a:gd name="connsiteX3" fmla="*/ 136266 w 700822"/>
              <a:gd name="connsiteY3" fmla="*/ 43540 h 451706"/>
              <a:gd name="connsiteX4" fmla="*/ 260091 w 700822"/>
              <a:gd name="connsiteY4" fmla="*/ 678 h 451706"/>
              <a:gd name="connsiteX5" fmla="*/ 379154 w 700822"/>
              <a:gd name="connsiteY5" fmla="*/ 16553 h 451706"/>
              <a:gd name="connsiteX6" fmla="*/ 480754 w 700822"/>
              <a:gd name="connsiteY6" fmla="*/ 7028 h 451706"/>
              <a:gd name="connsiteX7" fmla="*/ 534729 w 700822"/>
              <a:gd name="connsiteY7" fmla="*/ 35603 h 451706"/>
              <a:gd name="connsiteX8" fmla="*/ 631566 w 700822"/>
              <a:gd name="connsiteY8" fmla="*/ 75290 h 451706"/>
              <a:gd name="connsiteX9" fmla="*/ 693479 w 700822"/>
              <a:gd name="connsiteY9" fmla="*/ 256265 h 451706"/>
              <a:gd name="connsiteX10" fmla="*/ 695066 w 700822"/>
              <a:gd name="connsiteY10" fmla="*/ 354690 h 451706"/>
              <a:gd name="connsiteX11" fmla="*/ 652204 w 700822"/>
              <a:gd name="connsiteY11" fmla="*/ 440415 h 451706"/>
              <a:gd name="connsiteX12" fmla="*/ 242629 w 700822"/>
              <a:gd name="connsiteY12" fmla="*/ 448353 h 451706"/>
              <a:gd name="connsiteX13" fmla="*/ 112454 w 700822"/>
              <a:gd name="connsiteY13" fmla="*/ 418190 h 451706"/>
              <a:gd name="connsiteX14" fmla="*/ 63638 w 700822"/>
              <a:gd name="connsiteY14" fmla="*/ 381678 h 451706"/>
              <a:gd name="connsiteX15" fmla="*/ 7679 w 700822"/>
              <a:gd name="connsiteY15" fmla="*/ 349928 h 451706"/>
              <a:gd name="connsiteX0" fmla="*/ 8258 w 700210"/>
              <a:gd name="connsiteY0" fmla="*/ 349928 h 451706"/>
              <a:gd name="connsiteX1" fmla="*/ 7067 w 700210"/>
              <a:gd name="connsiteY1" fmla="*/ 253090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8258 w 700210"/>
              <a:gd name="connsiteY0" fmla="*/ 349928 h 451706"/>
              <a:gd name="connsiteX1" fmla="*/ 7067 w 700210"/>
              <a:gd name="connsiteY1" fmla="*/ 247136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6597 w 698549"/>
              <a:gd name="connsiteY0" fmla="*/ 349928 h 451706"/>
              <a:gd name="connsiteX1" fmla="*/ 4214 w 698549"/>
              <a:gd name="connsiteY1" fmla="*/ 303096 h 451706"/>
              <a:gd name="connsiteX2" fmla="*/ 5406 w 698549"/>
              <a:gd name="connsiteY2" fmla="*/ 247136 h 451706"/>
              <a:gd name="connsiteX3" fmla="*/ 72081 w 698549"/>
              <a:gd name="connsiteY3" fmla="*/ 149903 h 451706"/>
              <a:gd name="connsiteX4" fmla="*/ 133993 w 698549"/>
              <a:gd name="connsiteY4" fmla="*/ 43540 h 451706"/>
              <a:gd name="connsiteX5" fmla="*/ 257818 w 698549"/>
              <a:gd name="connsiteY5" fmla="*/ 678 h 451706"/>
              <a:gd name="connsiteX6" fmla="*/ 376881 w 698549"/>
              <a:gd name="connsiteY6" fmla="*/ 16553 h 451706"/>
              <a:gd name="connsiteX7" fmla="*/ 478481 w 698549"/>
              <a:gd name="connsiteY7" fmla="*/ 7028 h 451706"/>
              <a:gd name="connsiteX8" fmla="*/ 532456 w 698549"/>
              <a:gd name="connsiteY8" fmla="*/ 35603 h 451706"/>
              <a:gd name="connsiteX9" fmla="*/ 629293 w 698549"/>
              <a:gd name="connsiteY9" fmla="*/ 75290 h 451706"/>
              <a:gd name="connsiteX10" fmla="*/ 691206 w 698549"/>
              <a:gd name="connsiteY10" fmla="*/ 256265 h 451706"/>
              <a:gd name="connsiteX11" fmla="*/ 692793 w 698549"/>
              <a:gd name="connsiteY11" fmla="*/ 354690 h 451706"/>
              <a:gd name="connsiteX12" fmla="*/ 649931 w 698549"/>
              <a:gd name="connsiteY12" fmla="*/ 440415 h 451706"/>
              <a:gd name="connsiteX13" fmla="*/ 240356 w 698549"/>
              <a:gd name="connsiteY13" fmla="*/ 448353 h 451706"/>
              <a:gd name="connsiteX14" fmla="*/ 110181 w 698549"/>
              <a:gd name="connsiteY14" fmla="*/ 418190 h 451706"/>
              <a:gd name="connsiteX15" fmla="*/ 61365 w 698549"/>
              <a:gd name="connsiteY15" fmla="*/ 381678 h 451706"/>
              <a:gd name="connsiteX16" fmla="*/ 6597 w 698549"/>
              <a:gd name="connsiteY16" fmla="*/ 349928 h 451706"/>
              <a:gd name="connsiteX0" fmla="*/ 6597 w 696680"/>
              <a:gd name="connsiteY0" fmla="*/ 349928 h 449680"/>
              <a:gd name="connsiteX1" fmla="*/ 4214 w 696680"/>
              <a:gd name="connsiteY1" fmla="*/ 303096 h 449680"/>
              <a:gd name="connsiteX2" fmla="*/ 5406 w 696680"/>
              <a:gd name="connsiteY2" fmla="*/ 247136 h 449680"/>
              <a:gd name="connsiteX3" fmla="*/ 72081 w 696680"/>
              <a:gd name="connsiteY3" fmla="*/ 149903 h 449680"/>
              <a:gd name="connsiteX4" fmla="*/ 133993 w 696680"/>
              <a:gd name="connsiteY4" fmla="*/ 43540 h 449680"/>
              <a:gd name="connsiteX5" fmla="*/ 257818 w 696680"/>
              <a:gd name="connsiteY5" fmla="*/ 678 h 449680"/>
              <a:gd name="connsiteX6" fmla="*/ 376881 w 696680"/>
              <a:gd name="connsiteY6" fmla="*/ 16553 h 449680"/>
              <a:gd name="connsiteX7" fmla="*/ 478481 w 696680"/>
              <a:gd name="connsiteY7" fmla="*/ 7028 h 449680"/>
              <a:gd name="connsiteX8" fmla="*/ 532456 w 696680"/>
              <a:gd name="connsiteY8" fmla="*/ 35603 h 449680"/>
              <a:gd name="connsiteX9" fmla="*/ 629293 w 696680"/>
              <a:gd name="connsiteY9" fmla="*/ 75290 h 449680"/>
              <a:gd name="connsiteX10" fmla="*/ 691206 w 696680"/>
              <a:gd name="connsiteY10" fmla="*/ 256265 h 449680"/>
              <a:gd name="connsiteX11" fmla="*/ 692793 w 696680"/>
              <a:gd name="connsiteY11" fmla="*/ 354690 h 449680"/>
              <a:gd name="connsiteX12" fmla="*/ 684061 w 696680"/>
              <a:gd name="connsiteY12" fmla="*/ 405490 h 449680"/>
              <a:gd name="connsiteX13" fmla="*/ 649931 w 696680"/>
              <a:gd name="connsiteY13" fmla="*/ 440415 h 449680"/>
              <a:gd name="connsiteX14" fmla="*/ 240356 w 696680"/>
              <a:gd name="connsiteY14" fmla="*/ 448353 h 449680"/>
              <a:gd name="connsiteX15" fmla="*/ 110181 w 696680"/>
              <a:gd name="connsiteY15" fmla="*/ 418190 h 449680"/>
              <a:gd name="connsiteX16" fmla="*/ 61365 w 696680"/>
              <a:gd name="connsiteY16" fmla="*/ 381678 h 449680"/>
              <a:gd name="connsiteX17" fmla="*/ 6597 w 696680"/>
              <a:gd name="connsiteY17" fmla="*/ 349928 h 449680"/>
              <a:gd name="connsiteX0" fmla="*/ 6597 w 696680"/>
              <a:gd name="connsiteY0" fmla="*/ 344170 h 443922"/>
              <a:gd name="connsiteX1" fmla="*/ 4214 w 696680"/>
              <a:gd name="connsiteY1" fmla="*/ 297338 h 443922"/>
              <a:gd name="connsiteX2" fmla="*/ 5406 w 696680"/>
              <a:gd name="connsiteY2" fmla="*/ 241378 h 443922"/>
              <a:gd name="connsiteX3" fmla="*/ 72081 w 696680"/>
              <a:gd name="connsiteY3" fmla="*/ 144145 h 443922"/>
              <a:gd name="connsiteX4" fmla="*/ 133993 w 696680"/>
              <a:gd name="connsiteY4" fmla="*/ 37782 h 443922"/>
              <a:gd name="connsiteX5" fmla="*/ 257818 w 696680"/>
              <a:gd name="connsiteY5" fmla="*/ 873 h 443922"/>
              <a:gd name="connsiteX6" fmla="*/ 376881 w 696680"/>
              <a:gd name="connsiteY6" fmla="*/ 10795 h 443922"/>
              <a:gd name="connsiteX7" fmla="*/ 478481 w 696680"/>
              <a:gd name="connsiteY7" fmla="*/ 1270 h 443922"/>
              <a:gd name="connsiteX8" fmla="*/ 532456 w 696680"/>
              <a:gd name="connsiteY8" fmla="*/ 29845 h 443922"/>
              <a:gd name="connsiteX9" fmla="*/ 629293 w 696680"/>
              <a:gd name="connsiteY9" fmla="*/ 69532 h 443922"/>
              <a:gd name="connsiteX10" fmla="*/ 691206 w 696680"/>
              <a:gd name="connsiteY10" fmla="*/ 250507 h 443922"/>
              <a:gd name="connsiteX11" fmla="*/ 692793 w 696680"/>
              <a:gd name="connsiteY11" fmla="*/ 348932 h 443922"/>
              <a:gd name="connsiteX12" fmla="*/ 684061 w 696680"/>
              <a:gd name="connsiteY12" fmla="*/ 399732 h 443922"/>
              <a:gd name="connsiteX13" fmla="*/ 649931 w 696680"/>
              <a:gd name="connsiteY13" fmla="*/ 434657 h 443922"/>
              <a:gd name="connsiteX14" fmla="*/ 240356 w 696680"/>
              <a:gd name="connsiteY14" fmla="*/ 442595 h 443922"/>
              <a:gd name="connsiteX15" fmla="*/ 110181 w 696680"/>
              <a:gd name="connsiteY15" fmla="*/ 412432 h 443922"/>
              <a:gd name="connsiteX16" fmla="*/ 61365 w 696680"/>
              <a:gd name="connsiteY16" fmla="*/ 375920 h 443922"/>
              <a:gd name="connsiteX17" fmla="*/ 6597 w 696680"/>
              <a:gd name="connsiteY17" fmla="*/ 344170 h 443922"/>
              <a:gd name="connsiteX0" fmla="*/ 6597 w 696680"/>
              <a:gd name="connsiteY0" fmla="*/ 344262 h 444014"/>
              <a:gd name="connsiteX1" fmla="*/ 4214 w 696680"/>
              <a:gd name="connsiteY1" fmla="*/ 297430 h 444014"/>
              <a:gd name="connsiteX2" fmla="*/ 5406 w 696680"/>
              <a:gd name="connsiteY2" fmla="*/ 241470 h 444014"/>
              <a:gd name="connsiteX3" fmla="*/ 72081 w 696680"/>
              <a:gd name="connsiteY3" fmla="*/ 144237 h 444014"/>
              <a:gd name="connsiteX4" fmla="*/ 133993 w 696680"/>
              <a:gd name="connsiteY4" fmla="*/ 37874 h 444014"/>
              <a:gd name="connsiteX5" fmla="*/ 257818 w 696680"/>
              <a:gd name="connsiteY5" fmla="*/ 965 h 444014"/>
              <a:gd name="connsiteX6" fmla="*/ 376881 w 696680"/>
              <a:gd name="connsiteY6" fmla="*/ 10887 h 444014"/>
              <a:gd name="connsiteX7" fmla="*/ 473718 w 696680"/>
              <a:gd name="connsiteY7" fmla="*/ 12078 h 444014"/>
              <a:gd name="connsiteX8" fmla="*/ 532456 w 696680"/>
              <a:gd name="connsiteY8" fmla="*/ 29937 h 444014"/>
              <a:gd name="connsiteX9" fmla="*/ 629293 w 696680"/>
              <a:gd name="connsiteY9" fmla="*/ 69624 h 444014"/>
              <a:gd name="connsiteX10" fmla="*/ 691206 w 696680"/>
              <a:gd name="connsiteY10" fmla="*/ 250599 h 444014"/>
              <a:gd name="connsiteX11" fmla="*/ 692793 w 696680"/>
              <a:gd name="connsiteY11" fmla="*/ 349024 h 444014"/>
              <a:gd name="connsiteX12" fmla="*/ 684061 w 696680"/>
              <a:gd name="connsiteY12" fmla="*/ 399824 h 444014"/>
              <a:gd name="connsiteX13" fmla="*/ 649931 w 696680"/>
              <a:gd name="connsiteY13" fmla="*/ 434749 h 444014"/>
              <a:gd name="connsiteX14" fmla="*/ 240356 w 696680"/>
              <a:gd name="connsiteY14" fmla="*/ 442687 h 444014"/>
              <a:gd name="connsiteX15" fmla="*/ 110181 w 696680"/>
              <a:gd name="connsiteY15" fmla="*/ 412524 h 444014"/>
              <a:gd name="connsiteX16" fmla="*/ 61365 w 696680"/>
              <a:gd name="connsiteY16" fmla="*/ 376012 h 444014"/>
              <a:gd name="connsiteX17" fmla="*/ 6597 w 696680"/>
              <a:gd name="connsiteY17" fmla="*/ 344262 h 444014"/>
              <a:gd name="connsiteX0" fmla="*/ 6597 w 695823"/>
              <a:gd name="connsiteY0" fmla="*/ 344262 h 444014"/>
              <a:gd name="connsiteX1" fmla="*/ 4214 w 695823"/>
              <a:gd name="connsiteY1" fmla="*/ 297430 h 444014"/>
              <a:gd name="connsiteX2" fmla="*/ 5406 w 695823"/>
              <a:gd name="connsiteY2" fmla="*/ 241470 h 444014"/>
              <a:gd name="connsiteX3" fmla="*/ 72081 w 695823"/>
              <a:gd name="connsiteY3" fmla="*/ 144237 h 444014"/>
              <a:gd name="connsiteX4" fmla="*/ 133993 w 695823"/>
              <a:gd name="connsiteY4" fmla="*/ 37874 h 444014"/>
              <a:gd name="connsiteX5" fmla="*/ 257818 w 695823"/>
              <a:gd name="connsiteY5" fmla="*/ 965 h 444014"/>
              <a:gd name="connsiteX6" fmla="*/ 376881 w 695823"/>
              <a:gd name="connsiteY6" fmla="*/ 10887 h 444014"/>
              <a:gd name="connsiteX7" fmla="*/ 473718 w 695823"/>
              <a:gd name="connsiteY7" fmla="*/ 12078 h 444014"/>
              <a:gd name="connsiteX8" fmla="*/ 532456 w 695823"/>
              <a:gd name="connsiteY8" fmla="*/ 29937 h 444014"/>
              <a:gd name="connsiteX9" fmla="*/ 641200 w 695823"/>
              <a:gd name="connsiteY9" fmla="*/ 95817 h 444014"/>
              <a:gd name="connsiteX10" fmla="*/ 691206 w 695823"/>
              <a:gd name="connsiteY10" fmla="*/ 250599 h 444014"/>
              <a:gd name="connsiteX11" fmla="*/ 692793 w 695823"/>
              <a:gd name="connsiteY11" fmla="*/ 349024 h 444014"/>
              <a:gd name="connsiteX12" fmla="*/ 684061 w 695823"/>
              <a:gd name="connsiteY12" fmla="*/ 399824 h 444014"/>
              <a:gd name="connsiteX13" fmla="*/ 649931 w 695823"/>
              <a:gd name="connsiteY13" fmla="*/ 434749 h 444014"/>
              <a:gd name="connsiteX14" fmla="*/ 240356 w 695823"/>
              <a:gd name="connsiteY14" fmla="*/ 442687 h 444014"/>
              <a:gd name="connsiteX15" fmla="*/ 110181 w 695823"/>
              <a:gd name="connsiteY15" fmla="*/ 412524 h 444014"/>
              <a:gd name="connsiteX16" fmla="*/ 61365 w 695823"/>
              <a:gd name="connsiteY16" fmla="*/ 376012 h 444014"/>
              <a:gd name="connsiteX17" fmla="*/ 6597 w 695823"/>
              <a:gd name="connsiteY17" fmla="*/ 344262 h 444014"/>
              <a:gd name="connsiteX0" fmla="*/ 6597 w 772658"/>
              <a:gd name="connsiteY0" fmla="*/ 344262 h 443888"/>
              <a:gd name="connsiteX1" fmla="*/ 4214 w 772658"/>
              <a:gd name="connsiteY1" fmla="*/ 297430 h 443888"/>
              <a:gd name="connsiteX2" fmla="*/ 5406 w 772658"/>
              <a:gd name="connsiteY2" fmla="*/ 241470 h 443888"/>
              <a:gd name="connsiteX3" fmla="*/ 72081 w 772658"/>
              <a:gd name="connsiteY3" fmla="*/ 144237 h 443888"/>
              <a:gd name="connsiteX4" fmla="*/ 133993 w 772658"/>
              <a:gd name="connsiteY4" fmla="*/ 37874 h 443888"/>
              <a:gd name="connsiteX5" fmla="*/ 257818 w 772658"/>
              <a:gd name="connsiteY5" fmla="*/ 965 h 443888"/>
              <a:gd name="connsiteX6" fmla="*/ 376881 w 772658"/>
              <a:gd name="connsiteY6" fmla="*/ 10887 h 443888"/>
              <a:gd name="connsiteX7" fmla="*/ 473718 w 772658"/>
              <a:gd name="connsiteY7" fmla="*/ 12078 h 443888"/>
              <a:gd name="connsiteX8" fmla="*/ 532456 w 772658"/>
              <a:gd name="connsiteY8" fmla="*/ 29937 h 443888"/>
              <a:gd name="connsiteX9" fmla="*/ 641200 w 772658"/>
              <a:gd name="connsiteY9" fmla="*/ 95817 h 443888"/>
              <a:gd name="connsiteX10" fmla="*/ 691206 w 772658"/>
              <a:gd name="connsiteY10" fmla="*/ 250599 h 443888"/>
              <a:gd name="connsiteX11" fmla="*/ 692793 w 772658"/>
              <a:gd name="connsiteY11" fmla="*/ 349024 h 443888"/>
              <a:gd name="connsiteX12" fmla="*/ 772168 w 772658"/>
              <a:gd name="connsiteY12" fmla="*/ 405777 h 443888"/>
              <a:gd name="connsiteX13" fmla="*/ 649931 w 772658"/>
              <a:gd name="connsiteY13" fmla="*/ 434749 h 443888"/>
              <a:gd name="connsiteX14" fmla="*/ 240356 w 772658"/>
              <a:gd name="connsiteY14" fmla="*/ 442687 h 443888"/>
              <a:gd name="connsiteX15" fmla="*/ 110181 w 772658"/>
              <a:gd name="connsiteY15" fmla="*/ 412524 h 443888"/>
              <a:gd name="connsiteX16" fmla="*/ 61365 w 772658"/>
              <a:gd name="connsiteY16" fmla="*/ 376012 h 443888"/>
              <a:gd name="connsiteX17" fmla="*/ 6597 w 772658"/>
              <a:gd name="connsiteY17" fmla="*/ 344262 h 443888"/>
              <a:gd name="connsiteX0" fmla="*/ 6597 w 697816"/>
              <a:gd name="connsiteY0" fmla="*/ 344262 h 446040"/>
              <a:gd name="connsiteX1" fmla="*/ 4214 w 697816"/>
              <a:gd name="connsiteY1" fmla="*/ 297430 h 446040"/>
              <a:gd name="connsiteX2" fmla="*/ 5406 w 697816"/>
              <a:gd name="connsiteY2" fmla="*/ 241470 h 446040"/>
              <a:gd name="connsiteX3" fmla="*/ 72081 w 697816"/>
              <a:gd name="connsiteY3" fmla="*/ 144237 h 446040"/>
              <a:gd name="connsiteX4" fmla="*/ 133993 w 697816"/>
              <a:gd name="connsiteY4" fmla="*/ 37874 h 446040"/>
              <a:gd name="connsiteX5" fmla="*/ 257818 w 697816"/>
              <a:gd name="connsiteY5" fmla="*/ 965 h 446040"/>
              <a:gd name="connsiteX6" fmla="*/ 376881 w 697816"/>
              <a:gd name="connsiteY6" fmla="*/ 10887 h 446040"/>
              <a:gd name="connsiteX7" fmla="*/ 473718 w 697816"/>
              <a:gd name="connsiteY7" fmla="*/ 12078 h 446040"/>
              <a:gd name="connsiteX8" fmla="*/ 532456 w 697816"/>
              <a:gd name="connsiteY8" fmla="*/ 29937 h 446040"/>
              <a:gd name="connsiteX9" fmla="*/ 641200 w 697816"/>
              <a:gd name="connsiteY9" fmla="*/ 95817 h 446040"/>
              <a:gd name="connsiteX10" fmla="*/ 691206 w 697816"/>
              <a:gd name="connsiteY10" fmla="*/ 250599 h 446040"/>
              <a:gd name="connsiteX11" fmla="*/ 692793 w 697816"/>
              <a:gd name="connsiteY11" fmla="*/ 349024 h 446040"/>
              <a:gd name="connsiteX12" fmla="*/ 649931 w 697816"/>
              <a:gd name="connsiteY12" fmla="*/ 434749 h 446040"/>
              <a:gd name="connsiteX13" fmla="*/ 240356 w 697816"/>
              <a:gd name="connsiteY13" fmla="*/ 442687 h 446040"/>
              <a:gd name="connsiteX14" fmla="*/ 110181 w 697816"/>
              <a:gd name="connsiteY14" fmla="*/ 412524 h 446040"/>
              <a:gd name="connsiteX15" fmla="*/ 61365 w 697816"/>
              <a:gd name="connsiteY15" fmla="*/ 376012 h 446040"/>
              <a:gd name="connsiteX16" fmla="*/ 6597 w 697816"/>
              <a:gd name="connsiteY16" fmla="*/ 344262 h 446040"/>
              <a:gd name="connsiteX0" fmla="*/ 6597 w 699513"/>
              <a:gd name="connsiteY0" fmla="*/ 344262 h 449215"/>
              <a:gd name="connsiteX1" fmla="*/ 4214 w 699513"/>
              <a:gd name="connsiteY1" fmla="*/ 297430 h 449215"/>
              <a:gd name="connsiteX2" fmla="*/ 5406 w 699513"/>
              <a:gd name="connsiteY2" fmla="*/ 241470 h 449215"/>
              <a:gd name="connsiteX3" fmla="*/ 72081 w 699513"/>
              <a:gd name="connsiteY3" fmla="*/ 144237 h 449215"/>
              <a:gd name="connsiteX4" fmla="*/ 133993 w 699513"/>
              <a:gd name="connsiteY4" fmla="*/ 37874 h 449215"/>
              <a:gd name="connsiteX5" fmla="*/ 257818 w 699513"/>
              <a:gd name="connsiteY5" fmla="*/ 965 h 449215"/>
              <a:gd name="connsiteX6" fmla="*/ 376881 w 699513"/>
              <a:gd name="connsiteY6" fmla="*/ 10887 h 449215"/>
              <a:gd name="connsiteX7" fmla="*/ 473718 w 699513"/>
              <a:gd name="connsiteY7" fmla="*/ 12078 h 449215"/>
              <a:gd name="connsiteX8" fmla="*/ 532456 w 699513"/>
              <a:gd name="connsiteY8" fmla="*/ 29937 h 449215"/>
              <a:gd name="connsiteX9" fmla="*/ 641200 w 699513"/>
              <a:gd name="connsiteY9" fmla="*/ 95817 h 449215"/>
              <a:gd name="connsiteX10" fmla="*/ 691206 w 699513"/>
              <a:gd name="connsiteY10" fmla="*/ 250599 h 449215"/>
              <a:gd name="connsiteX11" fmla="*/ 692793 w 699513"/>
              <a:gd name="connsiteY11" fmla="*/ 349024 h 449215"/>
              <a:gd name="connsiteX12" fmla="*/ 624928 w 699513"/>
              <a:gd name="connsiteY12" fmla="*/ 440703 h 449215"/>
              <a:gd name="connsiteX13" fmla="*/ 240356 w 699513"/>
              <a:gd name="connsiteY13" fmla="*/ 442687 h 449215"/>
              <a:gd name="connsiteX14" fmla="*/ 110181 w 699513"/>
              <a:gd name="connsiteY14" fmla="*/ 412524 h 449215"/>
              <a:gd name="connsiteX15" fmla="*/ 61365 w 699513"/>
              <a:gd name="connsiteY15" fmla="*/ 376012 h 449215"/>
              <a:gd name="connsiteX16" fmla="*/ 6597 w 699513"/>
              <a:gd name="connsiteY16" fmla="*/ 344262 h 449215"/>
              <a:gd name="connsiteX0" fmla="*/ 6597 w 700435"/>
              <a:gd name="connsiteY0" fmla="*/ 344262 h 451637"/>
              <a:gd name="connsiteX1" fmla="*/ 4214 w 700435"/>
              <a:gd name="connsiteY1" fmla="*/ 297430 h 451637"/>
              <a:gd name="connsiteX2" fmla="*/ 5406 w 700435"/>
              <a:gd name="connsiteY2" fmla="*/ 241470 h 451637"/>
              <a:gd name="connsiteX3" fmla="*/ 72081 w 700435"/>
              <a:gd name="connsiteY3" fmla="*/ 144237 h 451637"/>
              <a:gd name="connsiteX4" fmla="*/ 133993 w 700435"/>
              <a:gd name="connsiteY4" fmla="*/ 37874 h 451637"/>
              <a:gd name="connsiteX5" fmla="*/ 257818 w 700435"/>
              <a:gd name="connsiteY5" fmla="*/ 965 h 451637"/>
              <a:gd name="connsiteX6" fmla="*/ 376881 w 700435"/>
              <a:gd name="connsiteY6" fmla="*/ 10887 h 451637"/>
              <a:gd name="connsiteX7" fmla="*/ 473718 w 700435"/>
              <a:gd name="connsiteY7" fmla="*/ 12078 h 451637"/>
              <a:gd name="connsiteX8" fmla="*/ 532456 w 700435"/>
              <a:gd name="connsiteY8" fmla="*/ 29937 h 451637"/>
              <a:gd name="connsiteX9" fmla="*/ 641200 w 700435"/>
              <a:gd name="connsiteY9" fmla="*/ 95817 h 451637"/>
              <a:gd name="connsiteX10" fmla="*/ 691206 w 700435"/>
              <a:gd name="connsiteY10" fmla="*/ 250599 h 451637"/>
              <a:gd name="connsiteX11" fmla="*/ 692793 w 700435"/>
              <a:gd name="connsiteY11" fmla="*/ 349024 h 451637"/>
              <a:gd name="connsiteX12" fmla="*/ 611831 w 700435"/>
              <a:gd name="connsiteY12" fmla="*/ 444275 h 451637"/>
              <a:gd name="connsiteX13" fmla="*/ 240356 w 700435"/>
              <a:gd name="connsiteY13" fmla="*/ 442687 h 451637"/>
              <a:gd name="connsiteX14" fmla="*/ 110181 w 700435"/>
              <a:gd name="connsiteY14" fmla="*/ 412524 h 451637"/>
              <a:gd name="connsiteX15" fmla="*/ 61365 w 700435"/>
              <a:gd name="connsiteY15" fmla="*/ 376012 h 451637"/>
              <a:gd name="connsiteX16" fmla="*/ 6597 w 700435"/>
              <a:gd name="connsiteY16" fmla="*/ 344262 h 451637"/>
              <a:gd name="connsiteX0" fmla="*/ 6597 w 696589"/>
              <a:gd name="connsiteY0" fmla="*/ 344262 h 447190"/>
              <a:gd name="connsiteX1" fmla="*/ 4214 w 696589"/>
              <a:gd name="connsiteY1" fmla="*/ 297430 h 447190"/>
              <a:gd name="connsiteX2" fmla="*/ 5406 w 696589"/>
              <a:gd name="connsiteY2" fmla="*/ 241470 h 447190"/>
              <a:gd name="connsiteX3" fmla="*/ 72081 w 696589"/>
              <a:gd name="connsiteY3" fmla="*/ 144237 h 447190"/>
              <a:gd name="connsiteX4" fmla="*/ 133993 w 696589"/>
              <a:gd name="connsiteY4" fmla="*/ 37874 h 447190"/>
              <a:gd name="connsiteX5" fmla="*/ 257818 w 696589"/>
              <a:gd name="connsiteY5" fmla="*/ 965 h 447190"/>
              <a:gd name="connsiteX6" fmla="*/ 376881 w 696589"/>
              <a:gd name="connsiteY6" fmla="*/ 10887 h 447190"/>
              <a:gd name="connsiteX7" fmla="*/ 473718 w 696589"/>
              <a:gd name="connsiteY7" fmla="*/ 12078 h 447190"/>
              <a:gd name="connsiteX8" fmla="*/ 532456 w 696589"/>
              <a:gd name="connsiteY8" fmla="*/ 29937 h 447190"/>
              <a:gd name="connsiteX9" fmla="*/ 641200 w 696589"/>
              <a:gd name="connsiteY9" fmla="*/ 95817 h 447190"/>
              <a:gd name="connsiteX10" fmla="*/ 691206 w 696589"/>
              <a:gd name="connsiteY10" fmla="*/ 250599 h 447190"/>
              <a:gd name="connsiteX11" fmla="*/ 692793 w 696589"/>
              <a:gd name="connsiteY11" fmla="*/ 349024 h 447190"/>
              <a:gd name="connsiteX12" fmla="*/ 669773 w 696589"/>
              <a:gd name="connsiteY12" fmla="*/ 409349 h 447190"/>
              <a:gd name="connsiteX13" fmla="*/ 611831 w 696589"/>
              <a:gd name="connsiteY13" fmla="*/ 444275 h 447190"/>
              <a:gd name="connsiteX14" fmla="*/ 240356 w 696589"/>
              <a:gd name="connsiteY14" fmla="*/ 442687 h 447190"/>
              <a:gd name="connsiteX15" fmla="*/ 110181 w 696589"/>
              <a:gd name="connsiteY15" fmla="*/ 412524 h 447190"/>
              <a:gd name="connsiteX16" fmla="*/ 61365 w 696589"/>
              <a:gd name="connsiteY16" fmla="*/ 376012 h 447190"/>
              <a:gd name="connsiteX17" fmla="*/ 6597 w 696589"/>
              <a:gd name="connsiteY17" fmla="*/ 344262 h 447190"/>
              <a:gd name="connsiteX0" fmla="*/ 6597 w 696589"/>
              <a:gd name="connsiteY0" fmla="*/ 344262 h 444437"/>
              <a:gd name="connsiteX1" fmla="*/ 4214 w 696589"/>
              <a:gd name="connsiteY1" fmla="*/ 297430 h 444437"/>
              <a:gd name="connsiteX2" fmla="*/ 5406 w 696589"/>
              <a:gd name="connsiteY2" fmla="*/ 241470 h 444437"/>
              <a:gd name="connsiteX3" fmla="*/ 72081 w 696589"/>
              <a:gd name="connsiteY3" fmla="*/ 144237 h 444437"/>
              <a:gd name="connsiteX4" fmla="*/ 133993 w 696589"/>
              <a:gd name="connsiteY4" fmla="*/ 37874 h 444437"/>
              <a:gd name="connsiteX5" fmla="*/ 257818 w 696589"/>
              <a:gd name="connsiteY5" fmla="*/ 965 h 444437"/>
              <a:gd name="connsiteX6" fmla="*/ 376881 w 696589"/>
              <a:gd name="connsiteY6" fmla="*/ 10887 h 444437"/>
              <a:gd name="connsiteX7" fmla="*/ 473718 w 696589"/>
              <a:gd name="connsiteY7" fmla="*/ 12078 h 444437"/>
              <a:gd name="connsiteX8" fmla="*/ 532456 w 696589"/>
              <a:gd name="connsiteY8" fmla="*/ 29937 h 444437"/>
              <a:gd name="connsiteX9" fmla="*/ 641200 w 696589"/>
              <a:gd name="connsiteY9" fmla="*/ 95817 h 444437"/>
              <a:gd name="connsiteX10" fmla="*/ 691206 w 696589"/>
              <a:gd name="connsiteY10" fmla="*/ 250599 h 444437"/>
              <a:gd name="connsiteX11" fmla="*/ 692793 w 696589"/>
              <a:gd name="connsiteY11" fmla="*/ 349024 h 444437"/>
              <a:gd name="connsiteX12" fmla="*/ 669773 w 696589"/>
              <a:gd name="connsiteY12" fmla="*/ 409349 h 444437"/>
              <a:gd name="connsiteX13" fmla="*/ 570159 w 696589"/>
              <a:gd name="connsiteY13" fmla="*/ 438322 h 444437"/>
              <a:gd name="connsiteX14" fmla="*/ 240356 w 696589"/>
              <a:gd name="connsiteY14" fmla="*/ 442687 h 444437"/>
              <a:gd name="connsiteX15" fmla="*/ 110181 w 696589"/>
              <a:gd name="connsiteY15" fmla="*/ 412524 h 444437"/>
              <a:gd name="connsiteX16" fmla="*/ 61365 w 696589"/>
              <a:gd name="connsiteY16" fmla="*/ 376012 h 444437"/>
              <a:gd name="connsiteX17" fmla="*/ 6597 w 696589"/>
              <a:gd name="connsiteY17" fmla="*/ 344262 h 44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589" h="444437">
                <a:moveTo>
                  <a:pt x="6597" y="344262"/>
                </a:moveTo>
                <a:cubicBezTo>
                  <a:pt x="-2928" y="331165"/>
                  <a:pt x="4412" y="314562"/>
                  <a:pt x="4214" y="297430"/>
                </a:cubicBezTo>
                <a:cubicBezTo>
                  <a:pt x="4016" y="280298"/>
                  <a:pt x="-5905" y="267002"/>
                  <a:pt x="5406" y="241470"/>
                </a:cubicBezTo>
                <a:cubicBezTo>
                  <a:pt x="16717" y="215938"/>
                  <a:pt x="50650" y="178170"/>
                  <a:pt x="72081" y="144237"/>
                </a:cubicBezTo>
                <a:cubicBezTo>
                  <a:pt x="93512" y="110304"/>
                  <a:pt x="103037" y="61753"/>
                  <a:pt x="133993" y="37874"/>
                </a:cubicBezTo>
                <a:cubicBezTo>
                  <a:pt x="164949" y="13995"/>
                  <a:pt x="217337" y="5463"/>
                  <a:pt x="257818" y="965"/>
                </a:cubicBezTo>
                <a:cubicBezTo>
                  <a:pt x="298299" y="-3533"/>
                  <a:pt x="340898" y="9035"/>
                  <a:pt x="376881" y="10887"/>
                </a:cubicBezTo>
                <a:cubicBezTo>
                  <a:pt x="412864" y="12739"/>
                  <a:pt x="447789" y="8903"/>
                  <a:pt x="473718" y="12078"/>
                </a:cubicBezTo>
                <a:cubicBezTo>
                  <a:pt x="499647" y="15253"/>
                  <a:pt x="504542" y="15981"/>
                  <a:pt x="532456" y="29937"/>
                </a:cubicBezTo>
                <a:cubicBezTo>
                  <a:pt x="560370" y="43894"/>
                  <a:pt x="614742" y="59040"/>
                  <a:pt x="641200" y="95817"/>
                </a:cubicBezTo>
                <a:cubicBezTo>
                  <a:pt x="667658" y="132594"/>
                  <a:pt x="682607" y="208398"/>
                  <a:pt x="691206" y="250599"/>
                </a:cubicBezTo>
                <a:cubicBezTo>
                  <a:pt x="699805" y="292800"/>
                  <a:pt x="696365" y="322566"/>
                  <a:pt x="692793" y="349024"/>
                </a:cubicBezTo>
                <a:cubicBezTo>
                  <a:pt x="689221" y="375482"/>
                  <a:pt x="683267" y="393474"/>
                  <a:pt x="669773" y="409349"/>
                </a:cubicBezTo>
                <a:cubicBezTo>
                  <a:pt x="656279" y="425224"/>
                  <a:pt x="641729" y="432766"/>
                  <a:pt x="570159" y="438322"/>
                </a:cubicBezTo>
                <a:cubicBezTo>
                  <a:pt x="498590" y="443878"/>
                  <a:pt x="330314" y="446391"/>
                  <a:pt x="240356" y="442687"/>
                </a:cubicBezTo>
                <a:cubicBezTo>
                  <a:pt x="150398" y="438983"/>
                  <a:pt x="140013" y="423637"/>
                  <a:pt x="110181" y="412524"/>
                </a:cubicBezTo>
                <a:cubicBezTo>
                  <a:pt x="80349" y="401411"/>
                  <a:pt x="78828" y="387389"/>
                  <a:pt x="61365" y="376012"/>
                </a:cubicBezTo>
                <a:cubicBezTo>
                  <a:pt x="43902" y="364635"/>
                  <a:pt x="16122" y="357359"/>
                  <a:pt x="6597" y="34426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1CB74019-1D3C-E6A9-DBCB-CD5A7645391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009050" y="2228998"/>
            <a:ext cx="3550072" cy="3628231"/>
          </a:xfrm>
          <a:prstGeom prst="rect">
            <a:avLst/>
          </a:prstGeom>
        </p:spPr>
      </p:pic>
      <p:sp>
        <p:nvSpPr>
          <p:cNvPr id="8" name="テキスト ボックス 7">
            <a:extLst>
              <a:ext uri="{FF2B5EF4-FFF2-40B4-BE49-F238E27FC236}">
                <a16:creationId xmlns:a16="http://schemas.microsoft.com/office/drawing/2014/main" id="{AC0B938A-6725-AAAC-F14F-2A41835182B2}"/>
              </a:ext>
            </a:extLst>
          </p:cNvPr>
          <p:cNvSpPr txBox="1"/>
          <p:nvPr/>
        </p:nvSpPr>
        <p:spPr>
          <a:xfrm>
            <a:off x="1551693" y="1765131"/>
            <a:ext cx="2542942" cy="400110"/>
          </a:xfrm>
          <a:prstGeom prst="rect">
            <a:avLst/>
          </a:prstGeom>
          <a:noFill/>
        </p:spPr>
        <p:txBody>
          <a:bodyPr wrap="square" rtlCol="0">
            <a:spAutoFit/>
          </a:bodyPr>
          <a:lstStyle/>
          <a:p>
            <a:pPr algn="ctr"/>
            <a:r>
              <a:rPr kumimoji="1" lang="en-US" altLang="ja-JP" sz="2000" b="1"/>
              <a:t>light source density</a:t>
            </a:r>
            <a:endParaRPr kumimoji="1" lang="ja-JP" altLang="en-US" sz="2000" b="1"/>
          </a:p>
        </p:txBody>
      </p:sp>
      <p:sp>
        <p:nvSpPr>
          <p:cNvPr id="4" name="タイトル 3">
            <a:extLst>
              <a:ext uri="{FF2B5EF4-FFF2-40B4-BE49-F238E27FC236}">
                <a16:creationId xmlns:a16="http://schemas.microsoft.com/office/drawing/2014/main" id="{E9992D8B-BBA9-64FC-44B7-03045303E586}"/>
              </a:ext>
            </a:extLst>
          </p:cNvPr>
          <p:cNvSpPr>
            <a:spLocks noGrp="1"/>
          </p:cNvSpPr>
          <p:nvPr>
            <p:ph type="title"/>
          </p:nvPr>
        </p:nvSpPr>
        <p:spPr/>
        <p:txBody>
          <a:bodyPr/>
          <a:lstStyle/>
          <a:p>
            <a:r>
              <a:rPr lang="en-US" altLang="ja-JP" b="1"/>
              <a:t>Overview</a:t>
            </a:r>
            <a:endParaRPr lang="ja-JP" altLang="en-US" b="1"/>
          </a:p>
        </p:txBody>
      </p:sp>
      <p:sp>
        <p:nvSpPr>
          <p:cNvPr id="10" name="テキスト ボックス 9">
            <a:extLst>
              <a:ext uri="{FF2B5EF4-FFF2-40B4-BE49-F238E27FC236}">
                <a16:creationId xmlns:a16="http://schemas.microsoft.com/office/drawing/2014/main" id="{2D51730B-ED98-E678-B6BF-E5A7672D1574}"/>
              </a:ext>
            </a:extLst>
          </p:cNvPr>
          <p:cNvSpPr txBox="1"/>
          <p:nvPr/>
        </p:nvSpPr>
        <p:spPr>
          <a:xfrm>
            <a:off x="1801569" y="5846544"/>
            <a:ext cx="2022020" cy="707886"/>
          </a:xfrm>
          <a:prstGeom prst="rect">
            <a:avLst/>
          </a:prstGeom>
          <a:noFill/>
        </p:spPr>
        <p:txBody>
          <a:bodyPr wrap="square" rtlCol="0">
            <a:spAutoFit/>
          </a:bodyPr>
          <a:lstStyle/>
          <a:p>
            <a:pPr algn="ctr"/>
            <a:r>
              <a:rPr kumimoji="1" lang="en-US" altLang="ja-JP" sz="2000" b="1"/>
              <a:t>terrain map (height field)</a:t>
            </a:r>
            <a:endParaRPr kumimoji="1" lang="ja-JP" altLang="en-US" sz="2000" b="1"/>
          </a:p>
        </p:txBody>
      </p:sp>
      <p:pic>
        <p:nvPicPr>
          <p:cNvPr id="6" name="図 5">
            <a:extLst>
              <a:ext uri="{FF2B5EF4-FFF2-40B4-BE49-F238E27FC236}">
                <a16:creationId xmlns:a16="http://schemas.microsoft.com/office/drawing/2014/main" id="{169B399D-8DB6-A2E9-0384-FDB09FFCD2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1" r="51068"/>
          <a:stretch/>
        </p:blipFill>
        <p:spPr>
          <a:xfrm>
            <a:off x="1008421" y="2228998"/>
            <a:ext cx="3550701" cy="3628231"/>
          </a:xfrm>
          <a:prstGeom prst="rect">
            <a:avLst/>
          </a:prstGeom>
        </p:spPr>
      </p:pic>
      <p:sp>
        <p:nvSpPr>
          <p:cNvPr id="16" name="楕円 15">
            <a:extLst>
              <a:ext uri="{FF2B5EF4-FFF2-40B4-BE49-F238E27FC236}">
                <a16:creationId xmlns:a16="http://schemas.microsoft.com/office/drawing/2014/main" id="{83EB5547-E82D-BEF1-F684-3E443650477C}"/>
              </a:ext>
            </a:extLst>
          </p:cNvPr>
          <p:cNvSpPr/>
          <p:nvPr/>
        </p:nvSpPr>
        <p:spPr>
          <a:xfrm>
            <a:off x="1151943" y="5201729"/>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B410B7-306E-6FA4-1C2D-DFD68596A456}"/>
              </a:ext>
            </a:extLst>
          </p:cNvPr>
          <p:cNvSpPr txBox="1"/>
          <p:nvPr/>
        </p:nvSpPr>
        <p:spPr>
          <a:xfrm>
            <a:off x="728779" y="5106449"/>
            <a:ext cx="2542942" cy="400110"/>
          </a:xfrm>
          <a:prstGeom prst="rect">
            <a:avLst/>
          </a:prstGeom>
          <a:noFill/>
        </p:spPr>
        <p:txBody>
          <a:bodyPr wrap="square" rtlCol="0">
            <a:spAutoFit/>
          </a:bodyPr>
          <a:lstStyle/>
          <a:p>
            <a:pPr algn="ctr"/>
            <a:r>
              <a:rPr kumimoji="1" lang="en-US" altLang="ja-JP" sz="2000" b="1">
                <a:solidFill>
                  <a:schemeClr val="bg1"/>
                </a:solidFill>
              </a:rPr>
              <a:t>observer</a:t>
            </a:r>
            <a:endParaRPr kumimoji="1" lang="ja-JP" altLang="en-US" sz="2000" b="1">
              <a:solidFill>
                <a:schemeClr val="bg1"/>
              </a:solidFill>
            </a:endParaRPr>
          </a:p>
        </p:txBody>
      </p:sp>
      <p:sp>
        <p:nvSpPr>
          <p:cNvPr id="19" name="テキスト ボックス 18">
            <a:extLst>
              <a:ext uri="{FF2B5EF4-FFF2-40B4-BE49-F238E27FC236}">
                <a16:creationId xmlns:a16="http://schemas.microsoft.com/office/drawing/2014/main" id="{86B4231E-2B3D-6801-A307-2FD23B0DB51D}"/>
              </a:ext>
            </a:extLst>
          </p:cNvPr>
          <p:cNvSpPr txBox="1"/>
          <p:nvPr/>
        </p:nvSpPr>
        <p:spPr>
          <a:xfrm>
            <a:off x="8229602" y="5846544"/>
            <a:ext cx="2022020" cy="400110"/>
          </a:xfrm>
          <a:prstGeom prst="rect">
            <a:avLst/>
          </a:prstGeom>
          <a:noFill/>
        </p:spPr>
        <p:txBody>
          <a:bodyPr wrap="square" rtlCol="0">
            <a:spAutoFit/>
          </a:bodyPr>
          <a:lstStyle/>
          <a:p>
            <a:pPr algn="ctr"/>
            <a:r>
              <a:rPr kumimoji="1" lang="en-US" altLang="ja-JP" sz="2000" b="1"/>
              <a:t>perspective view</a:t>
            </a:r>
            <a:endParaRPr kumimoji="1" lang="ja-JP" altLang="en-US" sz="2000" b="1"/>
          </a:p>
        </p:txBody>
      </p:sp>
      <p:sp>
        <p:nvSpPr>
          <p:cNvPr id="3" name="矢印: 右 2">
            <a:extLst>
              <a:ext uri="{FF2B5EF4-FFF2-40B4-BE49-F238E27FC236}">
                <a16:creationId xmlns:a16="http://schemas.microsoft.com/office/drawing/2014/main" id="{40F0801B-F618-8452-9339-75DDDB70DDE1}"/>
              </a:ext>
            </a:extLst>
          </p:cNvPr>
          <p:cNvSpPr/>
          <p:nvPr/>
        </p:nvSpPr>
        <p:spPr>
          <a:xfrm rot="10800000">
            <a:off x="5499451" y="3671887"/>
            <a:ext cx="980716" cy="721080"/>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9A70F7-10E5-BE23-ED47-0A9578D456AD}"/>
              </a:ext>
            </a:extLst>
          </p:cNvPr>
          <p:cNvSpPr txBox="1"/>
          <p:nvPr/>
        </p:nvSpPr>
        <p:spPr>
          <a:xfrm>
            <a:off x="4718338" y="3068238"/>
            <a:ext cx="2542942" cy="400110"/>
          </a:xfrm>
          <a:prstGeom prst="rect">
            <a:avLst/>
          </a:prstGeom>
          <a:noFill/>
        </p:spPr>
        <p:txBody>
          <a:bodyPr wrap="square" rtlCol="0">
            <a:spAutoFit/>
          </a:bodyPr>
          <a:lstStyle/>
          <a:p>
            <a:pPr algn="ctr"/>
            <a:r>
              <a:rPr kumimoji="1" lang="en-US" altLang="ja-JP" sz="2000" b="1"/>
              <a:t>inverse rendering</a:t>
            </a:r>
            <a:endParaRPr kumimoji="1" lang="ja-JP" altLang="en-US" sz="2000" b="1"/>
          </a:p>
        </p:txBody>
      </p:sp>
    </p:spTree>
    <p:extLst>
      <p:ext uri="{BB962C8B-B14F-4D97-AF65-F5344CB8AC3E}">
        <p14:creationId xmlns:p14="http://schemas.microsoft.com/office/powerpoint/2010/main" val="116806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DC904-1D40-3528-3CD8-5173AC3DA3A6}"/>
              </a:ext>
            </a:extLst>
          </p:cNvPr>
          <p:cNvSpPr>
            <a:spLocks noGrp="1"/>
          </p:cNvSpPr>
          <p:nvPr>
            <p:ph type="title"/>
          </p:nvPr>
        </p:nvSpPr>
        <p:spPr/>
        <p:txBody>
          <a:bodyPr/>
          <a:lstStyle/>
          <a:p>
            <a:r>
              <a:rPr kumimoji="1" lang="en-US" altLang="ja-JP" dirty="0"/>
              <a:t>Features</a:t>
            </a:r>
            <a:endParaRPr kumimoji="1" lang="ja-JP" altLang="en-US" dirty="0"/>
          </a:p>
        </p:txBody>
      </p:sp>
      <p:sp>
        <p:nvSpPr>
          <p:cNvPr id="3" name="コンテンツ プレースホルダー 2">
            <a:extLst>
              <a:ext uri="{FF2B5EF4-FFF2-40B4-BE49-F238E27FC236}">
                <a16:creationId xmlns:a16="http://schemas.microsoft.com/office/drawing/2014/main" id="{F6DD5908-F9F4-608F-5E96-39D2C6BB4DE4}"/>
              </a:ext>
            </a:extLst>
          </p:cNvPr>
          <p:cNvSpPr>
            <a:spLocks noGrp="1"/>
          </p:cNvSpPr>
          <p:nvPr>
            <p:ph idx="1"/>
          </p:nvPr>
        </p:nvSpPr>
        <p:spPr>
          <a:xfrm>
            <a:off x="838200" y="1825625"/>
            <a:ext cx="10515600" cy="4351338"/>
          </a:xfrm>
        </p:spPr>
        <p:txBody>
          <a:bodyPr>
            <a:normAutofit fontScale="92500" lnSpcReduction="10000"/>
          </a:bodyPr>
          <a:lstStyle/>
          <a:p>
            <a:r>
              <a:rPr lang="en-US" altLang="ja-JP" dirty="0">
                <a:solidFill>
                  <a:schemeClr val="bg1">
                    <a:lumMod val="75000"/>
                  </a:schemeClr>
                </a:solidFill>
              </a:rPr>
              <a:t>Assumption</a:t>
            </a:r>
          </a:p>
          <a:p>
            <a:pPr lvl="1"/>
            <a:r>
              <a:rPr lang="en-US" altLang="ja-JP" dirty="0">
                <a:solidFill>
                  <a:schemeClr val="bg1">
                    <a:lumMod val="75000"/>
                  </a:schemeClr>
                </a:solidFill>
              </a:rPr>
              <a:t>No occlusions by terrain</a:t>
            </a:r>
          </a:p>
          <a:p>
            <a:r>
              <a:rPr lang="en-US" altLang="ja-JP" dirty="0">
                <a:solidFill>
                  <a:schemeClr val="bg1">
                    <a:lumMod val="75000"/>
                  </a:schemeClr>
                </a:solidFill>
              </a:rPr>
              <a:t>Precomputation-based approach</a:t>
            </a:r>
          </a:p>
          <a:p>
            <a:pPr lvl="1"/>
            <a:r>
              <a:rPr lang="en-US" altLang="ja-JP" dirty="0">
                <a:solidFill>
                  <a:schemeClr val="bg1">
                    <a:lumMod val="75000"/>
                  </a:schemeClr>
                </a:solidFill>
              </a:rPr>
              <a:t>skyglow distributions with different light source positions</a:t>
            </a:r>
          </a:p>
          <a:p>
            <a:pPr lvl="1"/>
            <a:r>
              <a:rPr lang="en-US" altLang="ja-JP" dirty="0">
                <a:solidFill>
                  <a:schemeClr val="bg1">
                    <a:lumMod val="75000"/>
                  </a:schemeClr>
                </a:solidFill>
              </a:rPr>
              <a:t>PCA to extract basis distributions</a:t>
            </a:r>
          </a:p>
          <a:p>
            <a:r>
              <a:rPr lang="en-US" altLang="ja-JP" dirty="0">
                <a:solidFill>
                  <a:schemeClr val="bg1">
                    <a:lumMod val="75000"/>
                  </a:schemeClr>
                </a:solidFill>
              </a:rPr>
              <a:t>Forward rendering</a:t>
            </a:r>
          </a:p>
          <a:p>
            <a:pPr lvl="1"/>
            <a:r>
              <a:rPr lang="en-US" altLang="ja-JP" dirty="0">
                <a:solidFill>
                  <a:schemeClr val="bg1">
                    <a:lumMod val="75000"/>
                  </a:schemeClr>
                </a:solidFill>
              </a:rPr>
              <a:t>linear combination of precomputed distributions</a:t>
            </a:r>
          </a:p>
          <a:p>
            <a:pPr lvl="1"/>
            <a:r>
              <a:rPr lang="en-US" altLang="ja-JP" dirty="0">
                <a:solidFill>
                  <a:schemeClr val="bg1">
                    <a:lumMod val="75000"/>
                  </a:schemeClr>
                </a:solidFill>
              </a:rPr>
              <a:t>fast Fourier transform</a:t>
            </a:r>
          </a:p>
          <a:p>
            <a:r>
              <a:rPr lang="en-US" altLang="ja-JP" dirty="0">
                <a:solidFill>
                  <a:schemeClr val="bg1">
                    <a:lumMod val="75000"/>
                  </a:schemeClr>
                </a:solidFill>
              </a:rPr>
              <a:t>Inverse investigation tools</a:t>
            </a:r>
          </a:p>
          <a:p>
            <a:pPr lvl="1"/>
            <a:r>
              <a:rPr lang="en-US" altLang="ja-JP" dirty="0">
                <a:solidFill>
                  <a:schemeClr val="bg1">
                    <a:lumMod val="75000"/>
                  </a:schemeClr>
                </a:solidFill>
              </a:rPr>
              <a:t>light sources contributing to the total light pollution</a:t>
            </a:r>
          </a:p>
          <a:p>
            <a:pPr lvl="1"/>
            <a:r>
              <a:rPr lang="en-US" altLang="ja-JP" dirty="0">
                <a:solidFill>
                  <a:schemeClr val="bg1">
                    <a:lumMod val="75000"/>
                  </a:schemeClr>
                </a:solidFill>
              </a:rPr>
              <a:t>light sources contributing to the skyglow in a rendered image</a:t>
            </a:r>
          </a:p>
          <a:p>
            <a:pPr lvl="1"/>
            <a:endParaRPr lang="ja-JP" altLang="en-US" dirty="0">
              <a:solidFill>
                <a:schemeClr val="bg1">
                  <a:lumMod val="75000"/>
                </a:schemeClr>
              </a:solidFill>
            </a:endParaRPr>
          </a:p>
        </p:txBody>
      </p:sp>
      <p:sp>
        <p:nvSpPr>
          <p:cNvPr id="5" name="左中かっこ 4">
            <a:extLst>
              <a:ext uri="{FF2B5EF4-FFF2-40B4-BE49-F238E27FC236}">
                <a16:creationId xmlns:a16="http://schemas.microsoft.com/office/drawing/2014/main" id="{4BB1E1AF-F4F4-67D7-06AE-ACE624995982}"/>
              </a:ext>
            </a:extLst>
          </p:cNvPr>
          <p:cNvSpPr/>
          <p:nvPr/>
        </p:nvSpPr>
        <p:spPr>
          <a:xfrm>
            <a:off x="507077" y="2660073"/>
            <a:ext cx="331124" cy="1903614"/>
          </a:xfrm>
          <a:prstGeom prst="leftBrace">
            <a:avLst>
              <a:gd name="adj1" fmla="val 58542"/>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80404101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dir="cw">
                                      <p:cBhvr override="childStyle">
                                        <p:cTn id="8" dur="10" fill="hold"/>
                                        <p:tgtEl>
                                          <p:spTgt spid="3">
                                            <p:txEl>
                                              <p:pRg st="1" end="1"/>
                                            </p:txEl>
                                          </p:spTgt>
                                        </p:tgtEl>
                                        <p:attrNameLst>
                                          <p:attrName>style.color</p:attrName>
                                        </p:attrNameLst>
                                      </p:cBhvr>
                                      <p:to>
                                        <a:srgbClr val="000000"/>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10" fill="hold"/>
                                        <p:tgtEl>
                                          <p:spTgt spid="3">
                                            <p:txEl>
                                              <p:pRg st="2" end="2"/>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dir="cw">
                                      <p:cBhvr override="childStyle">
                                        <p:cTn id="14" dur="10" fill="hold"/>
                                        <p:tgtEl>
                                          <p:spTgt spid="3">
                                            <p:txEl>
                                              <p:pRg st="3" end="3"/>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dir="cw">
                                      <p:cBhvr override="childStyle">
                                        <p:cTn id="16" dur="10" fill="hold"/>
                                        <p:tgtEl>
                                          <p:spTgt spid="3">
                                            <p:txEl>
                                              <p:pRg st="4" end="4"/>
                                            </p:txEl>
                                          </p:spTgt>
                                        </p:tgtEl>
                                        <p:attrNameLst>
                                          <p:attrName>style.color</p:attrName>
                                        </p:attrNameLst>
                                      </p:cBhvr>
                                      <p:to>
                                        <a:srgbClr val="000000"/>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10" fill="hold"/>
                                        <p:tgtEl>
                                          <p:spTgt spid="3">
                                            <p:txEl>
                                              <p:pRg st="5" end="5"/>
                                            </p:txEl>
                                          </p:spTgt>
                                        </p:tgtEl>
                                        <p:attrNameLst>
                                          <p:attrName>style.color</p:attrName>
                                        </p:attrNameLst>
                                      </p:cBhvr>
                                      <p:to>
                                        <a:srgbClr val="000000"/>
                                      </p:to>
                                    </p:animClr>
                                  </p:childTnLst>
                                </p:cTn>
                              </p:par>
                              <p:par>
                                <p:cTn id="21" presetID="3" presetClass="emph" presetSubtype="2" fill="hold" nodeType="withEffect">
                                  <p:stCondLst>
                                    <p:cond delay="0"/>
                                  </p:stCondLst>
                                  <p:childTnLst>
                                    <p:animClr clrSpc="rgb" dir="cw">
                                      <p:cBhvr override="childStyle">
                                        <p:cTn id="22" dur="10" fill="hold"/>
                                        <p:tgtEl>
                                          <p:spTgt spid="3">
                                            <p:txEl>
                                              <p:pRg st="6" end="6"/>
                                            </p:txEl>
                                          </p:spTgt>
                                        </p:tgtEl>
                                        <p:attrNameLst>
                                          <p:attrName>style.color</p:attrName>
                                        </p:attrNameLst>
                                      </p:cBhvr>
                                      <p:to>
                                        <a:srgbClr val="000000"/>
                                      </p:to>
                                    </p:animClr>
                                  </p:childTnLst>
                                </p:cTn>
                              </p:par>
                              <p:par>
                                <p:cTn id="23" presetID="3" presetClass="emph" presetSubtype="2" fill="hold" nodeType="withEffect">
                                  <p:stCondLst>
                                    <p:cond delay="0"/>
                                  </p:stCondLst>
                                  <p:childTnLst>
                                    <p:animClr clrSpc="rgb" dir="cw">
                                      <p:cBhvr override="childStyle">
                                        <p:cTn id="24" dur="10" fill="hold"/>
                                        <p:tgtEl>
                                          <p:spTgt spid="3">
                                            <p:txEl>
                                              <p:pRg st="7" end="7"/>
                                            </p:txEl>
                                          </p:spTgt>
                                        </p:tgtEl>
                                        <p:attrNameLst>
                                          <p:attrName>style.color</p:attrName>
                                        </p:attrNameLst>
                                      </p:cBhvr>
                                      <p:to>
                                        <a:srgbClr val="00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10" fill="hold"/>
                                        <p:tgtEl>
                                          <p:spTgt spid="3">
                                            <p:txEl>
                                              <p:pRg st="8" end="8"/>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dir="cw">
                                      <p:cBhvr override="childStyle">
                                        <p:cTn id="30" dur="10" fill="hold"/>
                                        <p:tgtEl>
                                          <p:spTgt spid="3">
                                            <p:txEl>
                                              <p:pRg st="9" end="9"/>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dir="cw">
                                      <p:cBhvr override="childStyle">
                                        <p:cTn id="32" dur="10" fill="hold"/>
                                        <p:tgtEl>
                                          <p:spTgt spid="3">
                                            <p:txEl>
                                              <p:pRg st="10" end="10"/>
                                            </p:txEl>
                                          </p:spTgt>
                                        </p:tgtEl>
                                        <p:attrNameLst>
                                          <p:attrName>style.color</p:attrName>
                                        </p:attrNameLst>
                                      </p:cBhvr>
                                      <p:to>
                                        <a:srgbClr val="00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図 147">
            <a:extLst>
              <a:ext uri="{FF2B5EF4-FFF2-40B4-BE49-F238E27FC236}">
                <a16:creationId xmlns:a16="http://schemas.microsoft.com/office/drawing/2014/main" id="{88A749D8-C85A-F186-BB78-498C3EE042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14"/>
          <a:stretch/>
        </p:blipFill>
        <p:spPr>
          <a:xfrm>
            <a:off x="1009050" y="2218312"/>
            <a:ext cx="3554658" cy="3628231"/>
          </a:xfrm>
          <a:prstGeom prst="rect">
            <a:avLst/>
          </a:prstGeom>
        </p:spPr>
      </p:pic>
      <p:sp>
        <p:nvSpPr>
          <p:cNvPr id="7" name="正方形/長方形 6">
            <a:extLst>
              <a:ext uri="{FF2B5EF4-FFF2-40B4-BE49-F238E27FC236}">
                <a16:creationId xmlns:a16="http://schemas.microsoft.com/office/drawing/2014/main" id="{BD5E590B-B3FD-B9D7-97D3-03C5BD86E6A4}"/>
              </a:ext>
            </a:extLst>
          </p:cNvPr>
          <p:cNvSpPr/>
          <p:nvPr/>
        </p:nvSpPr>
        <p:spPr>
          <a:xfrm>
            <a:off x="1007630" y="2218312"/>
            <a:ext cx="3556078" cy="3628231"/>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p:grpSp>
        <p:nvGrpSpPr>
          <p:cNvPr id="9" name="グループ化 8">
            <a:extLst>
              <a:ext uri="{FF2B5EF4-FFF2-40B4-BE49-F238E27FC236}">
                <a16:creationId xmlns:a16="http://schemas.microsoft.com/office/drawing/2014/main" id="{EAADF435-B2AB-74AE-036A-5AEC04A4BA6C}"/>
              </a:ext>
            </a:extLst>
          </p:cNvPr>
          <p:cNvGrpSpPr/>
          <p:nvPr/>
        </p:nvGrpSpPr>
        <p:grpSpPr>
          <a:xfrm>
            <a:off x="2550855" y="2704395"/>
            <a:ext cx="1098856" cy="1424919"/>
            <a:chOff x="2550855" y="2704395"/>
            <a:chExt cx="1098856" cy="1424919"/>
          </a:xfrm>
        </p:grpSpPr>
        <p:sp>
          <p:nvSpPr>
            <p:cNvPr id="161" name="楕円 160">
              <a:extLst>
                <a:ext uri="{FF2B5EF4-FFF2-40B4-BE49-F238E27FC236}">
                  <a16:creationId xmlns:a16="http://schemas.microsoft.com/office/drawing/2014/main" id="{3325E3F8-91DA-6ED4-B56B-F995E81F2172}"/>
                </a:ext>
              </a:extLst>
            </p:cNvPr>
            <p:cNvSpPr/>
            <p:nvPr/>
          </p:nvSpPr>
          <p:spPr>
            <a:xfrm>
              <a:off x="3094648" y="2704395"/>
              <a:ext cx="209550" cy="20955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3" name="直線矢印コネクタ 162">
              <a:extLst>
                <a:ext uri="{FF2B5EF4-FFF2-40B4-BE49-F238E27FC236}">
                  <a16:creationId xmlns:a16="http://schemas.microsoft.com/office/drawing/2014/main" id="{1804E7FF-5A38-5FE6-AC1D-D0C31FCBA8F8}"/>
                </a:ext>
              </a:extLst>
            </p:cNvPr>
            <p:cNvCxnSpPr>
              <a:stCxn id="149" idx="7"/>
              <a:endCxn id="161" idx="3"/>
            </p:cNvCxnSpPr>
            <p:nvPr/>
          </p:nvCxnSpPr>
          <p:spPr>
            <a:xfrm flipV="1">
              <a:off x="2602276" y="2883257"/>
              <a:ext cx="523060" cy="11798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フリーフォーム: 図形 163">
              <a:extLst>
                <a:ext uri="{FF2B5EF4-FFF2-40B4-BE49-F238E27FC236}">
                  <a16:creationId xmlns:a16="http://schemas.microsoft.com/office/drawing/2014/main" id="{37B6FA34-7E7A-14CD-C55A-45FFBC157B78}"/>
                </a:ext>
              </a:extLst>
            </p:cNvPr>
            <p:cNvSpPr/>
            <p:nvPr/>
          </p:nvSpPr>
          <p:spPr>
            <a:xfrm>
              <a:off x="2823029" y="3599543"/>
              <a:ext cx="384628" cy="529771"/>
            </a:xfrm>
            <a:custGeom>
              <a:avLst/>
              <a:gdLst>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Lst>
              <a:ahLst/>
              <a:cxnLst>
                <a:cxn ang="0">
                  <a:pos x="connsiteX0" y="connsiteY0"/>
                </a:cxn>
                <a:cxn ang="0">
                  <a:pos x="connsiteX1" y="connsiteY1"/>
                </a:cxn>
              </a:cxnLst>
              <a:rect l="l" t="t" r="r" b="b"/>
              <a:pathLst>
                <a:path w="384628" h="529771">
                  <a:moveTo>
                    <a:pt x="0" y="0"/>
                  </a:moveTo>
                  <a:cubicBezTo>
                    <a:pt x="209172" y="95627"/>
                    <a:pt x="373100" y="334131"/>
                    <a:pt x="384628" y="529771"/>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66" name="テキスト ボックス 165">
                  <a:extLst>
                    <a:ext uri="{FF2B5EF4-FFF2-40B4-BE49-F238E27FC236}">
                      <a16:creationId xmlns:a16="http://schemas.microsoft.com/office/drawing/2014/main" id="{34229A16-F014-6AEB-02AF-921A8F179853}"/>
                    </a:ext>
                  </a:extLst>
                </p:cNvPr>
                <p:cNvSpPr txBox="1"/>
                <p:nvPr/>
              </p:nvSpPr>
              <p:spPr>
                <a:xfrm>
                  <a:off x="3101869" y="3285500"/>
                  <a:ext cx="54784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𝜃</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166" name="テキスト ボックス 165">
                  <a:extLst>
                    <a:ext uri="{FF2B5EF4-FFF2-40B4-BE49-F238E27FC236}">
                      <a16:creationId xmlns:a16="http://schemas.microsoft.com/office/drawing/2014/main" id="{34229A16-F014-6AEB-02AF-921A8F179853}"/>
                    </a:ext>
                  </a:extLst>
                </p:cNvPr>
                <p:cNvSpPr txBox="1">
                  <a:spLocks noRot="1" noChangeAspect="1" noMove="1" noResize="1" noEditPoints="1" noAdjustHandles="1" noChangeArrowheads="1" noChangeShapeType="1" noTextEdit="1"/>
                </p:cNvSpPr>
                <p:nvPr/>
              </p:nvSpPr>
              <p:spPr>
                <a:xfrm>
                  <a:off x="3101869" y="3285500"/>
                  <a:ext cx="547842" cy="553998"/>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7" name="テキスト ボックス 166">
                  <a:extLst>
                    <a:ext uri="{FF2B5EF4-FFF2-40B4-BE49-F238E27FC236}">
                      <a16:creationId xmlns:a16="http://schemas.microsoft.com/office/drawing/2014/main" id="{F59CD01E-731A-417E-B11E-1DB1919C5B59}"/>
                    </a:ext>
                  </a:extLst>
                </p:cNvPr>
                <p:cNvSpPr txBox="1"/>
                <p:nvPr/>
              </p:nvSpPr>
              <p:spPr>
                <a:xfrm>
                  <a:off x="2550855" y="2744879"/>
                  <a:ext cx="4582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𝑟</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167" name="テキスト ボックス 166">
                  <a:extLst>
                    <a:ext uri="{FF2B5EF4-FFF2-40B4-BE49-F238E27FC236}">
                      <a16:creationId xmlns:a16="http://schemas.microsoft.com/office/drawing/2014/main" id="{F59CD01E-731A-417E-B11E-1DB1919C5B59}"/>
                    </a:ext>
                  </a:extLst>
                </p:cNvPr>
                <p:cNvSpPr txBox="1">
                  <a:spLocks noRot="1" noChangeAspect="1" noMove="1" noResize="1" noEditPoints="1" noAdjustHandles="1" noChangeArrowheads="1" noChangeShapeType="1" noTextEdit="1"/>
                </p:cNvSpPr>
                <p:nvPr/>
              </p:nvSpPr>
              <p:spPr>
                <a:xfrm>
                  <a:off x="2550855" y="2744879"/>
                  <a:ext cx="458202" cy="553998"/>
                </a:xfrm>
                <a:prstGeom prst="rect">
                  <a:avLst/>
                </a:prstGeom>
                <a:blipFill>
                  <a:blip r:embed="rId6"/>
                  <a:stretch>
                    <a:fillRect/>
                  </a:stretch>
                </a:blipFill>
              </p:spPr>
              <p:txBody>
                <a:bodyPr/>
                <a:lstStyle/>
                <a:p>
                  <a:r>
                    <a:rPr lang="ja-JP" altLang="en-US">
                      <a:noFill/>
                    </a:rPr>
                    <a:t> </a:t>
                  </a:r>
                </a:p>
              </p:txBody>
            </p:sp>
          </mc:Fallback>
        </mc:AlternateContent>
      </p:grpSp>
      <p:grpSp>
        <p:nvGrpSpPr>
          <p:cNvPr id="38" name="グループ化 37">
            <a:extLst>
              <a:ext uri="{FF2B5EF4-FFF2-40B4-BE49-F238E27FC236}">
                <a16:creationId xmlns:a16="http://schemas.microsoft.com/office/drawing/2014/main" id="{D74A1B1B-7F84-E36A-760F-79FCB360B3CC}"/>
              </a:ext>
            </a:extLst>
          </p:cNvPr>
          <p:cNvGrpSpPr/>
          <p:nvPr/>
        </p:nvGrpSpPr>
        <p:grpSpPr>
          <a:xfrm>
            <a:off x="125632" y="1560467"/>
            <a:ext cx="5019796" cy="5033783"/>
            <a:chOff x="125632" y="1560467"/>
            <a:chExt cx="5019796" cy="5033783"/>
          </a:xfrm>
        </p:grpSpPr>
        <p:grpSp>
          <p:nvGrpSpPr>
            <p:cNvPr id="159" name="グループ化 158">
              <a:extLst>
                <a:ext uri="{FF2B5EF4-FFF2-40B4-BE49-F238E27FC236}">
                  <a16:creationId xmlns:a16="http://schemas.microsoft.com/office/drawing/2014/main" id="{489CC87F-2EC5-A703-A0FD-EB4A27191F7B}"/>
                </a:ext>
              </a:extLst>
            </p:cNvPr>
            <p:cNvGrpSpPr/>
            <p:nvPr/>
          </p:nvGrpSpPr>
          <p:grpSpPr>
            <a:xfrm>
              <a:off x="125632" y="1689680"/>
              <a:ext cx="4805114" cy="4904570"/>
              <a:chOff x="1009050" y="2218312"/>
              <a:chExt cx="3554658" cy="3628231"/>
            </a:xfrm>
          </p:grpSpPr>
          <p:cxnSp>
            <p:nvCxnSpPr>
              <p:cNvPr id="152" name="直線矢印コネクタ 151">
                <a:extLst>
                  <a:ext uri="{FF2B5EF4-FFF2-40B4-BE49-F238E27FC236}">
                    <a16:creationId xmlns:a16="http://schemas.microsoft.com/office/drawing/2014/main" id="{86456C1C-4060-4AB7-A0A0-0E6BDDB85910}"/>
                  </a:ext>
                </a:extLst>
              </p:cNvPr>
              <p:cNvCxnSpPr>
                <a:cxnSpLocks/>
                <a:stCxn id="148" idx="1"/>
                <a:endCxn id="148" idx="3"/>
              </p:cNvCxnSpPr>
              <p:nvPr/>
            </p:nvCxnSpPr>
            <p:spPr>
              <a:xfrm>
                <a:off x="1009050" y="4032428"/>
                <a:ext cx="355465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A2584F91-7591-0625-24B3-F4819A3543B3}"/>
                  </a:ext>
                </a:extLst>
              </p:cNvPr>
              <p:cNvCxnSpPr>
                <a:cxnSpLocks/>
                <a:stCxn id="148" idx="2"/>
                <a:endCxn id="148" idx="0"/>
              </p:cNvCxnSpPr>
              <p:nvPr/>
            </p:nvCxnSpPr>
            <p:spPr>
              <a:xfrm flipV="1">
                <a:off x="2786379" y="2218312"/>
                <a:ext cx="0" cy="3628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9D937346-9115-C4A5-2779-35D340658623}"/>
                    </a:ext>
                  </a:extLst>
                </p:cNvPr>
                <p:cNvSpPr txBox="1"/>
                <p:nvPr/>
              </p:nvSpPr>
              <p:spPr>
                <a:xfrm>
                  <a:off x="4854002" y="3545642"/>
                  <a:ext cx="2914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a:p>
              </p:txBody>
            </p:sp>
          </mc:Choice>
          <mc:Fallback xmlns="">
            <p:sp>
              <p:nvSpPr>
                <p:cNvPr id="36" name="テキスト ボックス 35">
                  <a:extLst>
                    <a:ext uri="{FF2B5EF4-FFF2-40B4-BE49-F238E27FC236}">
                      <a16:creationId xmlns:a16="http://schemas.microsoft.com/office/drawing/2014/main" id="{9D937346-9115-C4A5-2779-35D340658623}"/>
                    </a:ext>
                  </a:extLst>
                </p:cNvPr>
                <p:cNvSpPr txBox="1">
                  <a:spLocks noRot="1" noChangeAspect="1" noMove="1" noResize="1" noEditPoints="1" noAdjustHandles="1" noChangeArrowheads="1" noChangeShapeType="1" noTextEdit="1"/>
                </p:cNvSpPr>
                <p:nvPr/>
              </p:nvSpPr>
              <p:spPr>
                <a:xfrm>
                  <a:off x="4854002" y="3545642"/>
                  <a:ext cx="291426" cy="430887"/>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3CBCBA1C-2AF9-C810-DD19-5BCB2D90A8B0}"/>
                    </a:ext>
                  </a:extLst>
                </p:cNvPr>
                <p:cNvSpPr txBox="1"/>
                <p:nvPr/>
              </p:nvSpPr>
              <p:spPr>
                <a:xfrm>
                  <a:off x="2712757" y="1560467"/>
                  <a:ext cx="2963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a:p>
              </p:txBody>
            </p:sp>
          </mc:Choice>
          <mc:Fallback xmlns="">
            <p:sp>
              <p:nvSpPr>
                <p:cNvPr id="37" name="テキスト ボックス 36">
                  <a:extLst>
                    <a:ext uri="{FF2B5EF4-FFF2-40B4-BE49-F238E27FC236}">
                      <a16:creationId xmlns:a16="http://schemas.microsoft.com/office/drawing/2014/main" id="{3CBCBA1C-2AF9-C810-DD19-5BCB2D90A8B0}"/>
                    </a:ext>
                  </a:extLst>
                </p:cNvPr>
                <p:cNvSpPr txBox="1">
                  <a:spLocks noRot="1" noChangeAspect="1" noMove="1" noResize="1" noEditPoints="1" noAdjustHandles="1" noChangeArrowheads="1" noChangeShapeType="1" noTextEdit="1"/>
                </p:cNvSpPr>
                <p:nvPr/>
              </p:nvSpPr>
              <p:spPr>
                <a:xfrm>
                  <a:off x="2712757" y="1560467"/>
                  <a:ext cx="296300" cy="430887"/>
                </a:xfrm>
                <a:prstGeom prst="rect">
                  <a:avLst/>
                </a:prstGeom>
                <a:blipFill>
                  <a:blip r:embed="rId14"/>
                  <a:stretch>
                    <a:fillRect/>
                  </a:stretch>
                </a:blipFill>
              </p:spPr>
              <p:txBody>
                <a:bodyPr/>
                <a:lstStyle/>
                <a:p>
                  <a:r>
                    <a:rPr lang="ja-JP" altLang="en-US">
                      <a:noFill/>
                    </a:rPr>
                    <a:t> </a:t>
                  </a:r>
                </a:p>
              </p:txBody>
            </p:sp>
          </mc:Fallback>
        </mc:AlternateContent>
      </p:grpSp>
      <p:sp>
        <p:nvSpPr>
          <p:cNvPr id="149" name="楕円 148">
            <a:extLst>
              <a:ext uri="{FF2B5EF4-FFF2-40B4-BE49-F238E27FC236}">
                <a16:creationId xmlns:a16="http://schemas.microsoft.com/office/drawing/2014/main" id="{7258B127-2A42-0201-CA0B-EF8AADDD905E}"/>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8F242783-65F0-D400-1E46-54BCC904F621}"/>
              </a:ext>
            </a:extLst>
          </p:cNvPr>
          <p:cNvSpPr txBox="1"/>
          <p:nvPr/>
        </p:nvSpPr>
        <p:spPr>
          <a:xfrm>
            <a:off x="969788" y="4162768"/>
            <a:ext cx="1510346" cy="523220"/>
          </a:xfrm>
          <a:prstGeom prst="rect">
            <a:avLst/>
          </a:prstGeom>
          <a:noFill/>
        </p:spPr>
        <p:txBody>
          <a:bodyPr wrap="square" rtlCol="0">
            <a:spAutoFit/>
          </a:bodyPr>
          <a:lstStyle/>
          <a:p>
            <a:pPr algn="ctr"/>
            <a:r>
              <a:rPr kumimoji="1" lang="en-US" altLang="ja-JP" sz="2800" b="1"/>
              <a:t>observer</a:t>
            </a:r>
            <a:endParaRPr kumimoji="1" lang="ja-JP" altLang="en-US" sz="2800" b="1"/>
          </a:p>
        </p:txBody>
      </p:sp>
    </p:spTree>
    <p:extLst>
      <p:ext uri="{BB962C8B-B14F-4D97-AF65-F5344CB8AC3E}">
        <p14:creationId xmlns:p14="http://schemas.microsoft.com/office/powerpoint/2010/main" val="9664274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図 147">
            <a:extLst>
              <a:ext uri="{FF2B5EF4-FFF2-40B4-BE49-F238E27FC236}">
                <a16:creationId xmlns:a16="http://schemas.microsoft.com/office/drawing/2014/main" id="{88A749D8-C85A-F186-BB78-498C3EE042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14"/>
          <a:stretch/>
        </p:blipFill>
        <p:spPr>
          <a:xfrm>
            <a:off x="1009050" y="2218312"/>
            <a:ext cx="3554658" cy="3628231"/>
          </a:xfrm>
          <a:prstGeom prst="rect">
            <a:avLst/>
          </a:prstGeom>
        </p:spPr>
      </p:pic>
      <p:sp>
        <p:nvSpPr>
          <p:cNvPr id="7" name="正方形/長方形 6">
            <a:extLst>
              <a:ext uri="{FF2B5EF4-FFF2-40B4-BE49-F238E27FC236}">
                <a16:creationId xmlns:a16="http://schemas.microsoft.com/office/drawing/2014/main" id="{BD5E590B-B3FD-B9D7-97D3-03C5BD86E6A4}"/>
              </a:ext>
            </a:extLst>
          </p:cNvPr>
          <p:cNvSpPr/>
          <p:nvPr/>
        </p:nvSpPr>
        <p:spPr>
          <a:xfrm>
            <a:off x="1007630" y="2218312"/>
            <a:ext cx="3556078" cy="3628231"/>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p:cxnSp>
        <p:nvCxnSpPr>
          <p:cNvPr id="163" name="直線矢印コネクタ 162">
            <a:extLst>
              <a:ext uri="{FF2B5EF4-FFF2-40B4-BE49-F238E27FC236}">
                <a16:creationId xmlns:a16="http://schemas.microsoft.com/office/drawing/2014/main" id="{1804E7FF-5A38-5FE6-AC1D-D0C31FCBA8F8}"/>
              </a:ext>
            </a:extLst>
          </p:cNvPr>
          <p:cNvCxnSpPr>
            <a:cxnSpLocks/>
            <a:endCxn id="160" idx="2"/>
          </p:cNvCxnSpPr>
          <p:nvPr/>
        </p:nvCxnSpPr>
        <p:spPr>
          <a:xfrm>
            <a:off x="2632964" y="4137202"/>
            <a:ext cx="120481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7" name="テキスト ボックス 166">
                <a:extLst>
                  <a:ext uri="{FF2B5EF4-FFF2-40B4-BE49-F238E27FC236}">
                    <a16:creationId xmlns:a16="http://schemas.microsoft.com/office/drawing/2014/main" id="{F59CD01E-731A-417E-B11E-1DB1919C5B59}"/>
                  </a:ext>
                </a:extLst>
              </p:cNvPr>
              <p:cNvSpPr txBox="1"/>
              <p:nvPr/>
            </p:nvSpPr>
            <p:spPr>
              <a:xfrm>
                <a:off x="3005328" y="3460967"/>
                <a:ext cx="4582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𝑟</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167" name="テキスト ボックス 166">
                <a:extLst>
                  <a:ext uri="{FF2B5EF4-FFF2-40B4-BE49-F238E27FC236}">
                    <a16:creationId xmlns:a16="http://schemas.microsoft.com/office/drawing/2014/main" id="{F59CD01E-731A-417E-B11E-1DB1919C5B59}"/>
                  </a:ext>
                </a:extLst>
              </p:cNvPr>
              <p:cNvSpPr txBox="1">
                <a:spLocks noRot="1" noChangeAspect="1" noMove="1" noResize="1" noEditPoints="1" noAdjustHandles="1" noChangeArrowheads="1" noChangeShapeType="1" noTextEdit="1"/>
              </p:cNvSpPr>
              <p:nvPr/>
            </p:nvSpPr>
            <p:spPr>
              <a:xfrm>
                <a:off x="3005328" y="3460967"/>
                <a:ext cx="458202" cy="553998"/>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D7E3E51D-1BF1-6B34-29A7-F865A58C5DDA}"/>
                  </a:ext>
                </a:extLst>
              </p:cNvPr>
              <p:cNvSpPr txBox="1"/>
              <p:nvPr/>
            </p:nvSpPr>
            <p:spPr>
              <a:xfrm>
                <a:off x="2584294" y="4235460"/>
                <a:ext cx="140384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𝜃</m:t>
                          </m:r>
                        </m:e>
                        <m:sub>
                          <m:r>
                            <a:rPr kumimoji="1" lang="en-US" altLang="ja-JP" sz="3600" b="0" i="1" smtClean="0">
                              <a:solidFill>
                                <a:schemeClr val="tx1"/>
                              </a:solidFill>
                              <a:latin typeface="Cambria Math" panose="02040503050406030204" pitchFamily="18" charset="0"/>
                            </a:rPr>
                            <m:t>𝑐</m:t>
                          </m:r>
                        </m:sub>
                      </m:sSub>
                      <m:r>
                        <a:rPr kumimoji="1" lang="en-US" altLang="ja-JP" sz="3600" b="0" i="1" smtClean="0">
                          <a:solidFill>
                            <a:schemeClr val="tx1"/>
                          </a:solidFill>
                          <a:latin typeface="Cambria Math" panose="02040503050406030204" pitchFamily="18" charset="0"/>
                        </a:rPr>
                        <m:t>=0</m:t>
                      </m:r>
                    </m:oMath>
                  </m:oMathPara>
                </a14:m>
                <a:endParaRPr kumimoji="1" lang="ja-JP" altLang="en-US" sz="3600">
                  <a:solidFill>
                    <a:schemeClr val="tx1"/>
                  </a:solidFill>
                </a:endParaRPr>
              </a:p>
            </p:txBody>
          </p:sp>
        </mc:Choice>
        <mc:Fallback xmlns="">
          <p:sp>
            <p:nvSpPr>
              <p:cNvPr id="4" name="テキスト ボックス 3">
                <a:extLst>
                  <a:ext uri="{FF2B5EF4-FFF2-40B4-BE49-F238E27FC236}">
                    <a16:creationId xmlns:a16="http://schemas.microsoft.com/office/drawing/2014/main" id="{D7E3E51D-1BF1-6B34-29A7-F865A58C5DDA}"/>
                  </a:ext>
                </a:extLst>
              </p:cNvPr>
              <p:cNvSpPr txBox="1">
                <a:spLocks noRot="1" noChangeAspect="1" noMove="1" noResize="1" noEditPoints="1" noAdjustHandles="1" noChangeArrowheads="1" noChangeShapeType="1" noTextEdit="1"/>
              </p:cNvSpPr>
              <p:nvPr/>
            </p:nvSpPr>
            <p:spPr>
              <a:xfrm>
                <a:off x="2584294" y="4235460"/>
                <a:ext cx="1403846" cy="553998"/>
              </a:xfrm>
              <a:prstGeom prst="rect">
                <a:avLst/>
              </a:prstGeom>
              <a:blipFill>
                <a:blip r:embed="rId6"/>
                <a:stretch>
                  <a:fillRect/>
                </a:stretch>
              </a:blipFill>
            </p:spPr>
            <p:txBody>
              <a:bodyPr/>
              <a:lstStyle/>
              <a:p>
                <a:r>
                  <a:rPr lang="ja-JP" altLang="en-US">
                    <a:noFill/>
                  </a:rPr>
                  <a:t> </a:t>
                </a:r>
              </a:p>
            </p:txBody>
          </p:sp>
        </mc:Fallback>
      </mc:AlternateContent>
      <p:grpSp>
        <p:nvGrpSpPr>
          <p:cNvPr id="29" name="グループ化 28">
            <a:extLst>
              <a:ext uri="{FF2B5EF4-FFF2-40B4-BE49-F238E27FC236}">
                <a16:creationId xmlns:a16="http://schemas.microsoft.com/office/drawing/2014/main" id="{F801FA3B-3D82-A592-DBD7-41F83EB16A9B}"/>
              </a:ext>
            </a:extLst>
          </p:cNvPr>
          <p:cNvGrpSpPr/>
          <p:nvPr/>
        </p:nvGrpSpPr>
        <p:grpSpPr>
          <a:xfrm>
            <a:off x="5879103" y="5137189"/>
            <a:ext cx="5340597" cy="954864"/>
            <a:chOff x="5879103" y="5137189"/>
            <a:chExt cx="5340597" cy="954864"/>
          </a:xfrm>
        </p:grpSpPr>
        <p:cxnSp>
          <p:nvCxnSpPr>
            <p:cNvPr id="31" name="直線矢印コネクタ 30">
              <a:extLst>
                <a:ext uri="{FF2B5EF4-FFF2-40B4-BE49-F238E27FC236}">
                  <a16:creationId xmlns:a16="http://schemas.microsoft.com/office/drawing/2014/main" id="{22AF7D03-4313-B8A1-67D4-4EFA5EEB7E00}"/>
                </a:ext>
              </a:extLst>
            </p:cNvPr>
            <p:cNvCxnSpPr>
              <a:cxnSpLocks/>
            </p:cNvCxnSpPr>
            <p:nvPr/>
          </p:nvCxnSpPr>
          <p:spPr>
            <a:xfrm>
              <a:off x="6325658" y="5349535"/>
              <a:ext cx="2529954" cy="503722"/>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C46A9FA2-A6C7-974B-EF20-4F76DB9CA228}"/>
                </a:ext>
              </a:extLst>
            </p:cNvPr>
            <p:cNvGrpSpPr/>
            <p:nvPr/>
          </p:nvGrpSpPr>
          <p:grpSpPr>
            <a:xfrm>
              <a:off x="5879103" y="5137189"/>
              <a:ext cx="5340597" cy="954864"/>
              <a:chOff x="5879103" y="5137189"/>
              <a:chExt cx="5340597" cy="954864"/>
            </a:xfrm>
          </p:grpSpPr>
          <p:grpSp>
            <p:nvGrpSpPr>
              <p:cNvPr id="19" name="グループ化 18">
                <a:extLst>
                  <a:ext uri="{FF2B5EF4-FFF2-40B4-BE49-F238E27FC236}">
                    <a16:creationId xmlns:a16="http://schemas.microsoft.com/office/drawing/2014/main" id="{BAD25445-12B6-85C6-52CD-B88F262B9C5E}"/>
                  </a:ext>
                </a:extLst>
              </p:cNvPr>
              <p:cNvGrpSpPr/>
              <p:nvPr/>
            </p:nvGrpSpPr>
            <p:grpSpPr>
              <a:xfrm rot="19949837" flipH="1">
                <a:off x="5879103" y="5137189"/>
                <a:ext cx="415967" cy="357397"/>
                <a:chOff x="6670494" y="2140608"/>
                <a:chExt cx="462370" cy="397267"/>
              </a:xfrm>
            </p:grpSpPr>
            <p:grpSp>
              <p:nvGrpSpPr>
                <p:cNvPr id="20" name="グループ化 19">
                  <a:extLst>
                    <a:ext uri="{FF2B5EF4-FFF2-40B4-BE49-F238E27FC236}">
                      <a16:creationId xmlns:a16="http://schemas.microsoft.com/office/drawing/2014/main" id="{ABA03B3D-233E-45AF-86D8-2EB36D12FEB7}"/>
                    </a:ext>
                  </a:extLst>
                </p:cNvPr>
                <p:cNvGrpSpPr/>
                <p:nvPr/>
              </p:nvGrpSpPr>
              <p:grpSpPr>
                <a:xfrm>
                  <a:off x="6686821" y="2218829"/>
                  <a:ext cx="446043" cy="319046"/>
                  <a:chOff x="6686821" y="2218829"/>
                  <a:chExt cx="507037" cy="319046"/>
                </a:xfrm>
              </p:grpSpPr>
              <p:sp>
                <p:nvSpPr>
                  <p:cNvPr id="24" name="フリーフォーム: 図形 23">
                    <a:extLst>
                      <a:ext uri="{FF2B5EF4-FFF2-40B4-BE49-F238E27FC236}">
                        <a16:creationId xmlns:a16="http://schemas.microsoft.com/office/drawing/2014/main" id="{0B587EF8-76E5-0BB8-45E7-4C553B8DA265}"/>
                      </a:ext>
                    </a:extLst>
                  </p:cNvPr>
                  <p:cNvSpPr/>
                  <p:nvPr/>
                </p:nvSpPr>
                <p:spPr>
                  <a:xfrm>
                    <a:off x="6686821" y="2218829"/>
                    <a:ext cx="507037" cy="149236"/>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25" name="フリーフォーム: 図形 24">
                    <a:extLst>
                      <a:ext uri="{FF2B5EF4-FFF2-40B4-BE49-F238E27FC236}">
                        <a16:creationId xmlns:a16="http://schemas.microsoft.com/office/drawing/2014/main" id="{788E5376-D280-012A-E49D-48DA6376A428}"/>
                      </a:ext>
                    </a:extLst>
                  </p:cNvPr>
                  <p:cNvSpPr/>
                  <p:nvPr/>
                </p:nvSpPr>
                <p:spPr>
                  <a:xfrm flipV="1">
                    <a:off x="6686821" y="2370975"/>
                    <a:ext cx="507037" cy="166900"/>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 name="connsiteX0" fmla="*/ 0 w 507037"/>
                      <a:gd name="connsiteY0" fmla="*/ 0 h 147345"/>
                      <a:gd name="connsiteX1" fmla="*/ 507037 w 507037"/>
                      <a:gd name="connsiteY1" fmla="*/ 147345 h 147345"/>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Lst>
                    <a:ahLst/>
                    <a:cxnLst>
                      <a:cxn ang="0">
                        <a:pos x="connsiteX0" y="connsiteY0"/>
                      </a:cxn>
                      <a:cxn ang="0">
                        <a:pos x="connsiteX1" y="connsiteY1"/>
                      </a:cxn>
                    </a:cxnLst>
                    <a:rect l="l" t="t" r="r" b="b"/>
                    <a:pathLst>
                      <a:path w="507037" h="108443">
                        <a:moveTo>
                          <a:pt x="0" y="0"/>
                        </a:moveTo>
                        <a:cubicBezTo>
                          <a:pt x="167400" y="81320"/>
                          <a:pt x="328752" y="97011"/>
                          <a:pt x="507037" y="10844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21" name="楕円 20">
                  <a:extLst>
                    <a:ext uri="{FF2B5EF4-FFF2-40B4-BE49-F238E27FC236}">
                      <a16:creationId xmlns:a16="http://schemas.microsoft.com/office/drawing/2014/main" id="{6F9B8B5D-30B6-FC9B-89D9-75855C9167EF}"/>
                    </a:ext>
                  </a:extLst>
                </p:cNvPr>
                <p:cNvSpPr/>
                <p:nvPr/>
              </p:nvSpPr>
              <p:spPr>
                <a:xfrm>
                  <a:off x="6670494" y="2259745"/>
                  <a:ext cx="133079" cy="230362"/>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22" name="フリーフォーム: 図形 21">
                  <a:extLst>
                    <a:ext uri="{FF2B5EF4-FFF2-40B4-BE49-F238E27FC236}">
                      <a16:creationId xmlns:a16="http://schemas.microsoft.com/office/drawing/2014/main" id="{D2C704EB-0592-C225-DF20-BD092A8FCB6F}"/>
                    </a:ext>
                  </a:extLst>
                </p:cNvPr>
                <p:cNvSpPr/>
                <p:nvPr/>
              </p:nvSpPr>
              <p:spPr>
                <a:xfrm rot="6777922">
                  <a:off x="6716454" y="2175131"/>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23" name="フリーフォーム: 図形 22">
                  <a:extLst>
                    <a:ext uri="{FF2B5EF4-FFF2-40B4-BE49-F238E27FC236}">
                      <a16:creationId xmlns:a16="http://schemas.microsoft.com/office/drawing/2014/main" id="{F759F351-FD7D-A8E2-28AE-E9F9B6C774F4}"/>
                    </a:ext>
                  </a:extLst>
                </p:cNvPr>
                <p:cNvSpPr/>
                <p:nvPr/>
              </p:nvSpPr>
              <p:spPr>
                <a:xfrm rot="6777922">
                  <a:off x="6739413" y="2204150"/>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18" name="楕円 17">
                <a:extLst>
                  <a:ext uri="{FF2B5EF4-FFF2-40B4-BE49-F238E27FC236}">
                    <a16:creationId xmlns:a16="http://schemas.microsoft.com/office/drawing/2014/main" id="{7A11C3DB-8FE2-B1C5-EBF9-0F33D618ED13}"/>
                  </a:ext>
                </a:extLst>
              </p:cNvPr>
              <p:cNvSpPr>
                <a:spLocks/>
              </p:cNvSpPr>
              <p:nvPr/>
            </p:nvSpPr>
            <p:spPr>
              <a:xfrm>
                <a:off x="8703488" y="5768539"/>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8" name="テキスト ボックス 7">
                <a:extLst>
                  <a:ext uri="{FF2B5EF4-FFF2-40B4-BE49-F238E27FC236}">
                    <a16:creationId xmlns:a16="http://schemas.microsoft.com/office/drawing/2014/main" id="{FD44792E-E40E-1B41-BCA1-367752359FBC}"/>
                  </a:ext>
                </a:extLst>
              </p:cNvPr>
              <p:cNvSpPr txBox="1"/>
              <p:nvPr/>
            </p:nvSpPr>
            <p:spPr>
              <a:xfrm>
                <a:off x="9065264" y="5599610"/>
                <a:ext cx="2154436" cy="492443"/>
              </a:xfrm>
              <a:prstGeom prst="rect">
                <a:avLst/>
              </a:prstGeom>
              <a:no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unit intensity</a:t>
                </a:r>
                <a:endParaRPr lang="ja-JP" alt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97AA21BF-0F30-240F-2B8D-A6CAB8352FE6}"/>
                      </a:ext>
                    </a:extLst>
                  </p:cNvPr>
                  <p:cNvSpPr txBox="1"/>
                  <p:nvPr/>
                </p:nvSpPr>
                <p:spPr>
                  <a:xfrm>
                    <a:off x="8076482" y="5187516"/>
                    <a:ext cx="40729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solidFill>
                                    <a:schemeClr val="tx1"/>
                                  </a:solidFill>
                                  <a:latin typeface="Cambria Math" panose="02040503050406030204" pitchFamily="18" charset="0"/>
                                </a:rPr>
                              </m:ctrlPr>
                            </m:sSubPr>
                            <m:e>
                              <m:r>
                                <a:rPr kumimoji="1" lang="en-US" altLang="ja-JP" sz="3200" b="0" i="1" smtClean="0">
                                  <a:solidFill>
                                    <a:schemeClr val="tx1"/>
                                  </a:solidFill>
                                  <a:latin typeface="Cambria Math" panose="02040503050406030204" pitchFamily="18" charset="0"/>
                                </a:rPr>
                                <m:t>𝑟</m:t>
                              </m:r>
                            </m:e>
                            <m:sub>
                              <m:r>
                                <a:rPr kumimoji="1" lang="en-US" altLang="ja-JP" sz="3200" b="0" i="1" smtClean="0">
                                  <a:solidFill>
                                    <a:schemeClr val="tx1"/>
                                  </a:solidFill>
                                  <a:latin typeface="Cambria Math" panose="02040503050406030204" pitchFamily="18" charset="0"/>
                                </a:rPr>
                                <m:t>𝑐</m:t>
                              </m:r>
                            </m:sub>
                          </m:sSub>
                        </m:oMath>
                      </m:oMathPara>
                    </a14:m>
                    <a:endParaRPr kumimoji="1" lang="ja-JP" altLang="en-US" sz="3200">
                      <a:solidFill>
                        <a:schemeClr val="tx1"/>
                      </a:solidFill>
                    </a:endParaRPr>
                  </a:p>
                </p:txBody>
              </p:sp>
            </mc:Choice>
            <mc:Fallback xmlns="">
              <p:sp>
                <p:nvSpPr>
                  <p:cNvPr id="57" name="テキスト ボックス 56">
                    <a:extLst>
                      <a:ext uri="{FF2B5EF4-FFF2-40B4-BE49-F238E27FC236}">
                        <a16:creationId xmlns:a16="http://schemas.microsoft.com/office/drawing/2014/main" id="{97AA21BF-0F30-240F-2B8D-A6CAB8352FE6}"/>
                      </a:ext>
                    </a:extLst>
                  </p:cNvPr>
                  <p:cNvSpPr txBox="1">
                    <a:spLocks noRot="1" noChangeAspect="1" noMove="1" noResize="1" noEditPoints="1" noAdjustHandles="1" noChangeArrowheads="1" noChangeShapeType="1" noTextEdit="1"/>
                  </p:cNvSpPr>
                  <p:nvPr/>
                </p:nvSpPr>
                <p:spPr>
                  <a:xfrm>
                    <a:off x="8076482" y="5187516"/>
                    <a:ext cx="407291" cy="492443"/>
                  </a:xfrm>
                  <a:prstGeom prst="rect">
                    <a:avLst/>
                  </a:prstGeom>
                  <a:blipFill>
                    <a:blip r:embed="rId7"/>
                    <a:stretch>
                      <a:fillRect/>
                    </a:stretch>
                  </a:blipFill>
                </p:spPr>
                <p:txBody>
                  <a:bodyPr/>
                  <a:lstStyle/>
                  <a:p>
                    <a:r>
                      <a:rPr lang="ja-JP" altLang="en-US">
                        <a:noFill/>
                      </a:rPr>
                      <a:t> </a:t>
                    </a:r>
                  </a:p>
                </p:txBody>
              </p:sp>
            </mc:Fallback>
          </mc:AlternateContent>
        </p:grpSp>
      </p:grpSp>
      <p:grpSp>
        <p:nvGrpSpPr>
          <p:cNvPr id="39" name="グループ化 38">
            <a:extLst>
              <a:ext uri="{FF2B5EF4-FFF2-40B4-BE49-F238E27FC236}">
                <a16:creationId xmlns:a16="http://schemas.microsoft.com/office/drawing/2014/main" id="{CA2CB2C2-C854-0C9E-79FA-75BEBC76D058}"/>
              </a:ext>
            </a:extLst>
          </p:cNvPr>
          <p:cNvGrpSpPr/>
          <p:nvPr/>
        </p:nvGrpSpPr>
        <p:grpSpPr>
          <a:xfrm>
            <a:off x="6335663" y="1934864"/>
            <a:ext cx="5274525" cy="3672753"/>
            <a:chOff x="6335663" y="1934864"/>
            <a:chExt cx="5274525" cy="3672753"/>
          </a:xfrm>
        </p:grpSpPr>
        <p:sp>
          <p:nvSpPr>
            <p:cNvPr id="12" name="フリーフォーム: 図形 11">
              <a:extLst>
                <a:ext uri="{FF2B5EF4-FFF2-40B4-BE49-F238E27FC236}">
                  <a16:creationId xmlns:a16="http://schemas.microsoft.com/office/drawing/2014/main" id="{8D1FD7DA-FB5E-9858-12D8-7C8F2C51A483}"/>
                </a:ext>
              </a:extLst>
            </p:cNvPr>
            <p:cNvSpPr/>
            <p:nvPr/>
          </p:nvSpPr>
          <p:spPr>
            <a:xfrm>
              <a:off x="7352906" y="5117099"/>
              <a:ext cx="52798" cy="442126"/>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0 w 46183"/>
                <a:gd name="connsiteY0" fmla="*/ 250139 h 250139"/>
                <a:gd name="connsiteX1" fmla="*/ 25271 w 46183"/>
                <a:gd name="connsiteY1" fmla="*/ 0 h 250139"/>
                <a:gd name="connsiteX0" fmla="*/ 0 w 34493"/>
                <a:gd name="connsiteY0" fmla="*/ 250139 h 250139"/>
                <a:gd name="connsiteX1" fmla="*/ 25271 w 34493"/>
                <a:gd name="connsiteY1" fmla="*/ 0 h 250139"/>
                <a:gd name="connsiteX0" fmla="*/ 0 w 33290"/>
                <a:gd name="connsiteY0" fmla="*/ 250139 h 250139"/>
                <a:gd name="connsiteX1" fmla="*/ 25271 w 33290"/>
                <a:gd name="connsiteY1" fmla="*/ 0 h 250139"/>
                <a:gd name="connsiteX0" fmla="*/ 0 w 25734"/>
                <a:gd name="connsiteY0" fmla="*/ 250139 h 250139"/>
                <a:gd name="connsiteX1" fmla="*/ 25271 w 25734"/>
                <a:gd name="connsiteY1" fmla="*/ 0 h 250139"/>
                <a:gd name="connsiteX0" fmla="*/ 0 w 8504"/>
                <a:gd name="connsiteY0" fmla="*/ 271170 h 271170"/>
                <a:gd name="connsiteX1" fmla="*/ 1282 w 8504"/>
                <a:gd name="connsiteY1" fmla="*/ 0 h 271170"/>
                <a:gd name="connsiteX0" fmla="*/ 0 w 7080"/>
                <a:gd name="connsiteY0" fmla="*/ 10000 h 10000"/>
                <a:gd name="connsiteX1" fmla="*/ 1508 w 7080"/>
                <a:gd name="connsiteY1" fmla="*/ 0 h 10000"/>
                <a:gd name="connsiteX0" fmla="*/ 0 w 12003"/>
                <a:gd name="connsiteY0" fmla="*/ 10000 h 10000"/>
                <a:gd name="connsiteX1" fmla="*/ 2130 w 12003"/>
                <a:gd name="connsiteY1" fmla="*/ 0 h 10000"/>
              </a:gdLst>
              <a:ahLst/>
              <a:cxnLst>
                <a:cxn ang="0">
                  <a:pos x="connsiteX0" y="connsiteY0"/>
                </a:cxn>
                <a:cxn ang="0">
                  <a:pos x="connsiteX1" y="connsiteY1"/>
                </a:cxn>
              </a:cxnLst>
              <a:rect l="l" t="t" r="r" b="b"/>
              <a:pathLst>
                <a:path w="12003" h="10000">
                  <a:moveTo>
                    <a:pt x="0" y="10000"/>
                  </a:moveTo>
                  <a:cubicBezTo>
                    <a:pt x="18110" y="6943"/>
                    <a:pt x="13119" y="2604"/>
                    <a:pt x="213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42" name="直線矢印コネクタ 41">
              <a:extLst>
                <a:ext uri="{FF2B5EF4-FFF2-40B4-BE49-F238E27FC236}">
                  <a16:creationId xmlns:a16="http://schemas.microsoft.com/office/drawing/2014/main" id="{26D90CC7-7733-9ED6-3536-21DAFAFEE7F3}"/>
                </a:ext>
              </a:extLst>
            </p:cNvPr>
            <p:cNvCxnSpPr>
              <a:cxnSpLocks/>
            </p:cNvCxnSpPr>
            <p:nvPr/>
          </p:nvCxnSpPr>
          <p:spPr>
            <a:xfrm flipV="1">
              <a:off x="6335663" y="4564123"/>
              <a:ext cx="3773906" cy="745844"/>
            </a:xfrm>
            <a:prstGeom prst="straightConnector1">
              <a:avLst/>
            </a:prstGeom>
            <a:ln w="63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A095A56-3FF5-B77B-C456-CD275CE1B0DF}"/>
                </a:ext>
              </a:extLst>
            </p:cNvPr>
            <p:cNvCxnSpPr>
              <a:cxnSpLocks/>
            </p:cNvCxnSpPr>
            <p:nvPr/>
          </p:nvCxnSpPr>
          <p:spPr>
            <a:xfrm>
              <a:off x="10119943" y="2704395"/>
              <a:ext cx="0" cy="1859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平行四辺形 43">
              <a:extLst>
                <a:ext uri="{FF2B5EF4-FFF2-40B4-BE49-F238E27FC236}">
                  <a16:creationId xmlns:a16="http://schemas.microsoft.com/office/drawing/2014/main" id="{1CB5C9DE-8ABC-3D1F-CCBC-CCFE23D50DD0}"/>
                </a:ext>
              </a:extLst>
            </p:cNvPr>
            <p:cNvSpPr/>
            <p:nvPr/>
          </p:nvSpPr>
          <p:spPr>
            <a:xfrm rot="16200000" flipV="1">
              <a:off x="9992158" y="4451849"/>
              <a:ext cx="146676" cy="110900"/>
            </a:xfrm>
            <a:prstGeom prst="parallelogram">
              <a:avLst>
                <a:gd name="adj" fmla="val 2114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6206A10-F9E7-C9D7-E779-0AE1A4530F52}"/>
                    </a:ext>
                  </a:extLst>
                </p:cNvPr>
                <p:cNvSpPr txBox="1"/>
                <p:nvPr/>
              </p:nvSpPr>
              <p:spPr>
                <a:xfrm>
                  <a:off x="10482122" y="1934864"/>
                  <a:ext cx="1128066" cy="49244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m:t>
                        </m:r>
                        <m:r>
                          <a:rPr kumimoji="1" lang="en-US" altLang="ja-JP" sz="3200" b="0" i="1" smtClean="0">
                            <a:solidFill>
                              <a:schemeClr val="tx1"/>
                            </a:solidFill>
                            <a:latin typeface="Cambria Math" panose="02040503050406030204" pitchFamily="18" charset="0"/>
                          </a:rPr>
                          <m:t>𝜃</m:t>
                        </m:r>
                        <m:r>
                          <a:rPr kumimoji="1" lang="en-US" altLang="ja-JP" sz="3200" b="0" i="1" smtClean="0">
                            <a:solidFill>
                              <a:schemeClr val="tx1"/>
                            </a:solidFill>
                            <a:latin typeface="Cambria Math" panose="02040503050406030204" pitchFamily="18" charset="0"/>
                          </a:rPr>
                          <m:t>, </m:t>
                        </m:r>
                        <m:r>
                          <a:rPr kumimoji="1" lang="en-US" altLang="ja-JP" sz="3200" b="0" i="1" smtClean="0">
                            <a:solidFill>
                              <a:schemeClr val="tx1"/>
                            </a:solidFill>
                            <a:latin typeface="Cambria Math" panose="02040503050406030204" pitchFamily="18" charset="0"/>
                          </a:rPr>
                          <m:t>𝜙</m:t>
                        </m:r>
                        <m:r>
                          <a:rPr kumimoji="1" lang="en-US" altLang="ja-JP" sz="3200" b="0" i="1" smtClean="0">
                            <a:solidFill>
                              <a:schemeClr val="tx1"/>
                            </a:solidFill>
                            <a:latin typeface="Cambria Math" panose="02040503050406030204" pitchFamily="18" charset="0"/>
                          </a:rPr>
                          <m:t>)</m:t>
                        </m:r>
                      </m:oMath>
                    </m:oMathPara>
                  </a14:m>
                  <a:endParaRPr kumimoji="1" lang="ja-JP" altLang="en-US" sz="3200">
                    <a:solidFill>
                      <a:schemeClr val="tx1"/>
                    </a:solidFill>
                  </a:endParaRPr>
                </a:p>
              </p:txBody>
            </p:sp>
          </mc:Choice>
          <mc:Fallback xmlns="">
            <p:sp>
              <p:nvSpPr>
                <p:cNvPr id="6" name="テキスト ボックス 5">
                  <a:extLst>
                    <a:ext uri="{FF2B5EF4-FFF2-40B4-BE49-F238E27FC236}">
                      <a16:creationId xmlns:a16="http://schemas.microsoft.com/office/drawing/2014/main" id="{36206A10-F9E7-C9D7-E779-0AE1A4530F52}"/>
                    </a:ext>
                  </a:extLst>
                </p:cNvPr>
                <p:cNvSpPr txBox="1">
                  <a:spLocks noRot="1" noChangeAspect="1" noMove="1" noResize="1" noEditPoints="1" noAdjustHandles="1" noChangeArrowheads="1" noChangeShapeType="1" noTextEdit="1"/>
                </p:cNvSpPr>
                <p:nvPr/>
              </p:nvSpPr>
              <p:spPr>
                <a:xfrm>
                  <a:off x="10482122" y="1934864"/>
                  <a:ext cx="1128066" cy="492443"/>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1D0E79A9-2155-CF20-45FC-746D7581DDD2}"/>
                    </a:ext>
                  </a:extLst>
                </p:cNvPr>
                <p:cNvSpPr txBox="1"/>
                <p:nvPr/>
              </p:nvSpPr>
              <p:spPr>
                <a:xfrm>
                  <a:off x="7418154" y="5115174"/>
                  <a:ext cx="3454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𝜃</m:t>
                        </m:r>
                      </m:oMath>
                    </m:oMathPara>
                  </a14:m>
                  <a:endParaRPr kumimoji="1" lang="ja-JP" altLang="en-US" sz="3200">
                    <a:solidFill>
                      <a:schemeClr val="tx1"/>
                    </a:solidFill>
                  </a:endParaRPr>
                </a:p>
              </p:txBody>
            </p:sp>
          </mc:Choice>
          <mc:Fallback xmlns="">
            <p:sp>
              <p:nvSpPr>
                <p:cNvPr id="11" name="テキスト ボックス 10">
                  <a:extLst>
                    <a:ext uri="{FF2B5EF4-FFF2-40B4-BE49-F238E27FC236}">
                      <a16:creationId xmlns:a16="http://schemas.microsoft.com/office/drawing/2014/main" id="{1D0E79A9-2155-CF20-45FC-746D7581DDD2}"/>
                    </a:ext>
                  </a:extLst>
                </p:cNvPr>
                <p:cNvSpPr txBox="1">
                  <a:spLocks noRot="1" noChangeAspect="1" noMove="1" noResize="1" noEditPoints="1" noAdjustHandles="1" noChangeArrowheads="1" noChangeShapeType="1" noTextEdit="1"/>
                </p:cNvSpPr>
                <p:nvPr/>
              </p:nvSpPr>
              <p:spPr>
                <a:xfrm>
                  <a:off x="7418154" y="5115174"/>
                  <a:ext cx="345479" cy="492443"/>
                </a:xfrm>
                <a:prstGeom prst="rect">
                  <a:avLst/>
                </a:prstGeom>
                <a:blipFill>
                  <a:blip r:embed="rId9"/>
                  <a:stretch>
                    <a:fillRect/>
                  </a:stretch>
                </a:blipFill>
              </p:spPr>
              <p:txBody>
                <a:bodyPr/>
                <a:lstStyle/>
                <a:p>
                  <a:r>
                    <a:rPr lang="ja-JP" altLang="en-US">
                      <a:noFill/>
                    </a:rPr>
                    <a:t> </a:t>
                  </a:r>
                </a:p>
              </p:txBody>
            </p:sp>
          </mc:Fallback>
        </mc:AlternateContent>
        <p:sp>
          <p:nvSpPr>
            <p:cNvPr id="13" name="フリーフォーム: 図形 12">
              <a:extLst>
                <a:ext uri="{FF2B5EF4-FFF2-40B4-BE49-F238E27FC236}">
                  <a16:creationId xmlns:a16="http://schemas.microsoft.com/office/drawing/2014/main" id="{91CFED98-845A-9949-0437-DE76822F42EE}"/>
                </a:ext>
              </a:extLst>
            </p:cNvPr>
            <p:cNvSpPr/>
            <p:nvPr/>
          </p:nvSpPr>
          <p:spPr>
            <a:xfrm>
              <a:off x="7348600" y="4591855"/>
              <a:ext cx="175417" cy="485817"/>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72292 w 88142"/>
                <a:gd name="connsiteY0" fmla="*/ 264160 h 264160"/>
                <a:gd name="connsiteX1" fmla="*/ 0 w 88142"/>
                <a:gd name="connsiteY1" fmla="*/ 0 h 264160"/>
                <a:gd name="connsiteX0" fmla="*/ 72292 w 84168"/>
                <a:gd name="connsiteY0" fmla="*/ 264160 h 264160"/>
                <a:gd name="connsiteX1" fmla="*/ 0 w 84168"/>
                <a:gd name="connsiteY1" fmla="*/ 0 h 264160"/>
                <a:gd name="connsiteX0" fmla="*/ 26572 w 45939"/>
                <a:gd name="connsiteY0" fmla="*/ 304800 h 304800"/>
                <a:gd name="connsiteX1" fmla="*/ 0 w 45939"/>
                <a:gd name="connsiteY1" fmla="*/ 0 h 304800"/>
                <a:gd name="connsiteX0" fmla="*/ 26572 w 52544"/>
                <a:gd name="connsiteY0" fmla="*/ 304800 h 304800"/>
                <a:gd name="connsiteX1" fmla="*/ 0 w 52544"/>
                <a:gd name="connsiteY1" fmla="*/ 0 h 304800"/>
                <a:gd name="connsiteX0" fmla="*/ 66408 w 82143"/>
                <a:gd name="connsiteY0" fmla="*/ 290233 h 290233"/>
                <a:gd name="connsiteX1" fmla="*/ 0 w 82143"/>
                <a:gd name="connsiteY1" fmla="*/ 0 h 290233"/>
                <a:gd name="connsiteX0" fmla="*/ 66408 w 68005"/>
                <a:gd name="connsiteY0" fmla="*/ 290233 h 290233"/>
                <a:gd name="connsiteX1" fmla="*/ 0 w 68005"/>
                <a:gd name="connsiteY1" fmla="*/ 0 h 290233"/>
                <a:gd name="connsiteX0" fmla="*/ 66408 w 67430"/>
                <a:gd name="connsiteY0" fmla="*/ 290233 h 290233"/>
                <a:gd name="connsiteX1" fmla="*/ 0 w 67430"/>
                <a:gd name="connsiteY1" fmla="*/ 0 h 290233"/>
              </a:gdLst>
              <a:ahLst/>
              <a:cxnLst>
                <a:cxn ang="0">
                  <a:pos x="connsiteX0" y="connsiteY0"/>
                </a:cxn>
                <a:cxn ang="0">
                  <a:pos x="connsiteX1" y="connsiteY1"/>
                </a:cxn>
              </a:cxnLst>
              <a:rect l="l" t="t" r="r" b="b"/>
              <a:pathLst>
                <a:path w="67430" h="290233">
                  <a:moveTo>
                    <a:pt x="66408" y="290233"/>
                  </a:moveTo>
                  <a:cubicBezTo>
                    <a:pt x="73202" y="196868"/>
                    <a:pt x="45597" y="71027"/>
                    <a:pt x="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9BB0F69F-78AD-8C04-7761-8076F92C01F1}"/>
                    </a:ext>
                  </a:extLst>
                </p:cNvPr>
                <p:cNvSpPr txBox="1"/>
                <p:nvPr/>
              </p:nvSpPr>
              <p:spPr>
                <a:xfrm>
                  <a:off x="7499406" y="4499095"/>
                  <a:ext cx="39196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𝜙</m:t>
                        </m:r>
                      </m:oMath>
                    </m:oMathPara>
                  </a14:m>
                  <a:endParaRPr kumimoji="1" lang="ja-JP" altLang="en-US" sz="3200">
                    <a:solidFill>
                      <a:schemeClr val="tx1"/>
                    </a:solidFill>
                  </a:endParaRPr>
                </a:p>
              </p:txBody>
            </p:sp>
          </mc:Choice>
          <mc:Fallback xmlns="">
            <p:sp>
              <p:nvSpPr>
                <p:cNvPr id="14" name="テキスト ボックス 13">
                  <a:extLst>
                    <a:ext uri="{FF2B5EF4-FFF2-40B4-BE49-F238E27FC236}">
                      <a16:creationId xmlns:a16="http://schemas.microsoft.com/office/drawing/2014/main" id="{9BB0F69F-78AD-8C04-7761-8076F92C01F1}"/>
                    </a:ext>
                  </a:extLst>
                </p:cNvPr>
                <p:cNvSpPr txBox="1">
                  <a:spLocks noRot="1" noChangeAspect="1" noMove="1" noResize="1" noEditPoints="1" noAdjustHandles="1" noChangeArrowheads="1" noChangeShapeType="1" noTextEdit="1"/>
                </p:cNvSpPr>
                <p:nvPr/>
              </p:nvSpPr>
              <p:spPr>
                <a:xfrm>
                  <a:off x="7499406" y="4499095"/>
                  <a:ext cx="391966" cy="492443"/>
                </a:xfrm>
                <a:prstGeom prst="rect">
                  <a:avLst/>
                </a:prstGeom>
                <a:blipFill>
                  <a:blip r:embed="rId10"/>
                  <a:stretch>
                    <a:fillRect/>
                  </a:stretch>
                </a:blipFill>
              </p:spPr>
              <p:txBody>
                <a:bodyPr/>
                <a:lstStyle/>
                <a:p>
                  <a:r>
                    <a:rPr lang="ja-JP" altLang="en-US">
                      <a:noFill/>
                    </a:rPr>
                    <a:t> </a:t>
                  </a:r>
                </a:p>
              </p:txBody>
            </p:sp>
          </mc:Fallback>
        </mc:AlternateContent>
      </p:grpSp>
      <p:grpSp>
        <p:nvGrpSpPr>
          <p:cNvPr id="35" name="グループ化 34">
            <a:extLst>
              <a:ext uri="{FF2B5EF4-FFF2-40B4-BE49-F238E27FC236}">
                <a16:creationId xmlns:a16="http://schemas.microsoft.com/office/drawing/2014/main" id="{C78D08FC-2182-9A75-0B55-BB066CB62389}"/>
              </a:ext>
            </a:extLst>
          </p:cNvPr>
          <p:cNvGrpSpPr/>
          <p:nvPr/>
        </p:nvGrpSpPr>
        <p:grpSpPr>
          <a:xfrm>
            <a:off x="6244448" y="1928688"/>
            <a:ext cx="4151408" cy="3402701"/>
            <a:chOff x="6244448" y="1928688"/>
            <a:chExt cx="4151408" cy="3402701"/>
          </a:xfrm>
        </p:grpSpPr>
        <p:sp>
          <p:nvSpPr>
            <p:cNvPr id="34" name="テキスト ボックス 33">
              <a:extLst>
                <a:ext uri="{FF2B5EF4-FFF2-40B4-BE49-F238E27FC236}">
                  <a16:creationId xmlns:a16="http://schemas.microsoft.com/office/drawing/2014/main" id="{E34F9403-4923-D4CE-5968-1AF1526EF586}"/>
                </a:ext>
              </a:extLst>
            </p:cNvPr>
            <p:cNvSpPr txBox="1"/>
            <p:nvPr/>
          </p:nvSpPr>
          <p:spPr>
            <a:xfrm>
              <a:off x="8446604" y="1928688"/>
              <a:ext cx="1949252" cy="492443"/>
            </a:xfrm>
            <a:prstGeom prst="rect">
              <a:avLst/>
            </a:prstGeom>
            <a:solidFill>
              <a:schemeClr val="bg1"/>
            </a:solid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viewing ray</a:t>
              </a:r>
              <a:endParaRPr lang="ja-JP" altLang="en-US" sz="3200">
                <a:latin typeface="Times New Roman" panose="02020603050405020304" pitchFamily="18" charset="0"/>
                <a:cs typeface="Times New Roman" panose="02020603050405020304" pitchFamily="18" charset="0"/>
              </a:endParaRPr>
            </a:p>
          </p:txBody>
        </p:sp>
        <p:cxnSp>
          <p:nvCxnSpPr>
            <p:cNvPr id="33" name="直線矢印コネクタ 32">
              <a:extLst>
                <a:ext uri="{FF2B5EF4-FFF2-40B4-BE49-F238E27FC236}">
                  <a16:creationId xmlns:a16="http://schemas.microsoft.com/office/drawing/2014/main" id="{8D268524-D0C6-7448-911B-86060ED08794}"/>
                </a:ext>
              </a:extLst>
            </p:cNvPr>
            <p:cNvCxnSpPr>
              <a:cxnSpLocks/>
            </p:cNvCxnSpPr>
            <p:nvPr/>
          </p:nvCxnSpPr>
          <p:spPr>
            <a:xfrm flipV="1">
              <a:off x="6244448" y="2470276"/>
              <a:ext cx="4151408" cy="286111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A7CE644A-F282-EC9E-EC49-621A56EBF6D0}"/>
              </a:ext>
            </a:extLst>
          </p:cNvPr>
          <p:cNvGrpSpPr/>
          <p:nvPr/>
        </p:nvGrpSpPr>
        <p:grpSpPr>
          <a:xfrm>
            <a:off x="7679374" y="2358937"/>
            <a:ext cx="2228022" cy="3430876"/>
            <a:chOff x="7679374" y="2358937"/>
            <a:chExt cx="2228022" cy="3430876"/>
          </a:xfrm>
        </p:grpSpPr>
        <p:sp>
          <p:nvSpPr>
            <p:cNvPr id="60" name="楕円 59">
              <a:extLst>
                <a:ext uri="{FF2B5EF4-FFF2-40B4-BE49-F238E27FC236}">
                  <a16:creationId xmlns:a16="http://schemas.microsoft.com/office/drawing/2014/main" id="{522B92B5-8742-E2C4-73B5-9BFF3F130AA3}"/>
                </a:ext>
              </a:extLst>
            </p:cNvPr>
            <p:cNvSpPr/>
            <p:nvPr/>
          </p:nvSpPr>
          <p:spPr>
            <a:xfrm flipH="1">
              <a:off x="9539697" y="2962080"/>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7" name="楕円 176">
              <a:extLst>
                <a:ext uri="{FF2B5EF4-FFF2-40B4-BE49-F238E27FC236}">
                  <a16:creationId xmlns:a16="http://schemas.microsoft.com/office/drawing/2014/main" id="{E8BE2F9D-4774-A86E-595B-BD79ADEE8ECE}"/>
                </a:ext>
              </a:extLst>
            </p:cNvPr>
            <p:cNvSpPr/>
            <p:nvPr/>
          </p:nvSpPr>
          <p:spPr>
            <a:xfrm flipH="1">
              <a:off x="8811760" y="3471143"/>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9" name="楕円 178">
              <a:extLst>
                <a:ext uri="{FF2B5EF4-FFF2-40B4-BE49-F238E27FC236}">
                  <a16:creationId xmlns:a16="http://schemas.microsoft.com/office/drawing/2014/main" id="{8B4E23CE-C3F8-AF33-3FA7-48F271B85B65}"/>
                </a:ext>
              </a:extLst>
            </p:cNvPr>
            <p:cNvSpPr/>
            <p:nvPr/>
          </p:nvSpPr>
          <p:spPr>
            <a:xfrm flipH="1">
              <a:off x="8073166" y="3962047"/>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47" name="グループ化 46">
              <a:extLst>
                <a:ext uri="{FF2B5EF4-FFF2-40B4-BE49-F238E27FC236}">
                  <a16:creationId xmlns:a16="http://schemas.microsoft.com/office/drawing/2014/main" id="{2A75F31E-0DB9-1149-E28E-2FCB1BDD38DD}"/>
                </a:ext>
              </a:extLst>
            </p:cNvPr>
            <p:cNvGrpSpPr/>
            <p:nvPr/>
          </p:nvGrpSpPr>
          <p:grpSpPr>
            <a:xfrm>
              <a:off x="7679374" y="2358937"/>
              <a:ext cx="2228022" cy="3430876"/>
              <a:chOff x="7679374" y="2358937"/>
              <a:chExt cx="2228022" cy="3430876"/>
            </a:xfrm>
          </p:grpSpPr>
          <p:cxnSp>
            <p:nvCxnSpPr>
              <p:cNvPr id="30" name="直線矢印コネクタ 29">
                <a:extLst>
                  <a:ext uri="{FF2B5EF4-FFF2-40B4-BE49-F238E27FC236}">
                    <a16:creationId xmlns:a16="http://schemas.microsoft.com/office/drawing/2014/main" id="{C32BBBC1-0721-9207-BA11-94E47B035990}"/>
                  </a:ext>
                </a:extLst>
              </p:cNvPr>
              <p:cNvCxnSpPr>
                <a:cxnSpLocks/>
                <a:stCxn id="18" idx="0"/>
                <a:endCxn id="177" idx="4"/>
              </p:cNvCxnSpPr>
              <p:nvPr/>
            </p:nvCxnSpPr>
            <p:spPr>
              <a:xfrm flipV="1">
                <a:off x="8839409" y="3596531"/>
                <a:ext cx="35045" cy="21720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BF5BDD29-B108-9694-4EA3-2FDEF38EFD5B}"/>
                      </a:ext>
                    </a:extLst>
                  </p:cNvPr>
                  <p:cNvSpPr txBox="1"/>
                  <p:nvPr/>
                </p:nvSpPr>
                <p:spPr>
                  <a:xfrm>
                    <a:off x="9515750" y="2358937"/>
                    <a:ext cx="39164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𝑢</m:t>
                          </m:r>
                        </m:oMath>
                      </m:oMathPara>
                    </a14:m>
                    <a:endParaRPr kumimoji="1" lang="ja-JP" altLang="en-US" sz="3600"/>
                  </a:p>
                </p:txBody>
              </p:sp>
            </mc:Choice>
            <mc:Fallback xmlns="">
              <p:sp>
                <p:nvSpPr>
                  <p:cNvPr id="40" name="テキスト ボックス 39">
                    <a:extLst>
                      <a:ext uri="{FF2B5EF4-FFF2-40B4-BE49-F238E27FC236}">
                        <a16:creationId xmlns:a16="http://schemas.microsoft.com/office/drawing/2014/main" id="{BF5BDD29-B108-9694-4EA3-2FDEF38EFD5B}"/>
                      </a:ext>
                    </a:extLst>
                  </p:cNvPr>
                  <p:cNvSpPr txBox="1">
                    <a:spLocks noRot="1" noChangeAspect="1" noMove="1" noResize="1" noEditPoints="1" noAdjustHandles="1" noChangeArrowheads="1" noChangeShapeType="1" noTextEdit="1"/>
                  </p:cNvSpPr>
                  <p:nvPr/>
                </p:nvSpPr>
                <p:spPr>
                  <a:xfrm>
                    <a:off x="9515750" y="2358937"/>
                    <a:ext cx="391646" cy="553998"/>
                  </a:xfrm>
                  <a:prstGeom prst="rect">
                    <a:avLst/>
                  </a:prstGeom>
                  <a:blipFill>
                    <a:blip r:embed="rId11"/>
                    <a:stretch>
                      <a:fillRect/>
                    </a:stretch>
                  </a:blipFill>
                </p:spPr>
                <p:txBody>
                  <a:bodyPr/>
                  <a:lstStyle/>
                  <a:p>
                    <a:r>
                      <a:rPr lang="ja-JP" altLang="en-US">
                        <a:noFill/>
                      </a:rPr>
                      <a:t> </a:t>
                    </a:r>
                  </a:p>
                </p:txBody>
              </p:sp>
            </mc:Fallback>
          </mc:AlternateContent>
          <p:cxnSp>
            <p:nvCxnSpPr>
              <p:cNvPr id="61" name="直線矢印コネクタ 60">
                <a:extLst>
                  <a:ext uri="{FF2B5EF4-FFF2-40B4-BE49-F238E27FC236}">
                    <a16:creationId xmlns:a16="http://schemas.microsoft.com/office/drawing/2014/main" id="{07FE25BB-2BA5-4AD7-E939-70B46651B46A}"/>
                  </a:ext>
                </a:extLst>
              </p:cNvPr>
              <p:cNvCxnSpPr>
                <a:cxnSpLocks/>
              </p:cNvCxnSpPr>
              <p:nvPr/>
            </p:nvCxnSpPr>
            <p:spPr>
              <a:xfrm flipH="1">
                <a:off x="9134475" y="3050055"/>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A16D8761-070A-FD79-92A8-DD92A796DFA8}"/>
                  </a:ext>
                </a:extLst>
              </p:cNvPr>
              <p:cNvCxnSpPr>
                <a:cxnSpLocks/>
                <a:stCxn id="18" idx="7"/>
                <a:endCxn id="60" idx="4"/>
              </p:cNvCxnSpPr>
              <p:nvPr/>
            </p:nvCxnSpPr>
            <p:spPr>
              <a:xfrm flipV="1">
                <a:off x="8935520" y="3087468"/>
                <a:ext cx="666871" cy="27023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0E3D0E7B-7F3A-4A91-3D83-67C211D7EF15}"/>
                  </a:ext>
                </a:extLst>
              </p:cNvPr>
              <p:cNvCxnSpPr>
                <a:cxnSpLocks/>
                <a:stCxn id="18" idx="1"/>
                <a:endCxn id="179" idx="3"/>
              </p:cNvCxnSpPr>
              <p:nvPr/>
            </p:nvCxnSpPr>
            <p:spPr>
              <a:xfrm flipH="1" flipV="1">
                <a:off x="8180191" y="4069072"/>
                <a:ext cx="563107" cy="172074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8505301B-D90B-A25E-1A79-F0D628A39AB4}"/>
                  </a:ext>
                </a:extLst>
              </p:cNvPr>
              <p:cNvCxnSpPr>
                <a:cxnSpLocks/>
              </p:cNvCxnSpPr>
              <p:nvPr/>
            </p:nvCxnSpPr>
            <p:spPr>
              <a:xfrm flipH="1">
                <a:off x="8395108" y="3562928"/>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a:extLst>
                  <a:ext uri="{FF2B5EF4-FFF2-40B4-BE49-F238E27FC236}">
                    <a16:creationId xmlns:a16="http://schemas.microsoft.com/office/drawing/2014/main" id="{DED1CEED-E56F-6788-01BF-25EC8FDF5A45}"/>
                  </a:ext>
                </a:extLst>
              </p:cNvPr>
              <p:cNvCxnSpPr>
                <a:cxnSpLocks/>
                <a:stCxn id="179" idx="5"/>
              </p:cNvCxnSpPr>
              <p:nvPr/>
            </p:nvCxnSpPr>
            <p:spPr>
              <a:xfrm flipH="1">
                <a:off x="7679374" y="4069072"/>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5" name="テキスト ボックス 184">
                    <a:extLst>
                      <a:ext uri="{FF2B5EF4-FFF2-40B4-BE49-F238E27FC236}">
                        <a16:creationId xmlns:a16="http://schemas.microsoft.com/office/drawing/2014/main" id="{FC759C07-5003-9CC2-1B64-2B3E8B20A921}"/>
                      </a:ext>
                    </a:extLst>
                  </p:cNvPr>
                  <p:cNvSpPr txBox="1"/>
                  <p:nvPr/>
                </p:nvSpPr>
                <p:spPr>
                  <a:xfrm>
                    <a:off x="8019317" y="2954299"/>
                    <a:ext cx="55027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𝐿</m:t>
                              </m:r>
                            </m:e>
                            <m:sub>
                              <m:r>
                                <a:rPr kumimoji="1" lang="en-US" altLang="ja-JP" sz="3600" b="0" i="1" smtClean="0">
                                  <a:latin typeface="Cambria Math" panose="02040503050406030204" pitchFamily="18" charset="0"/>
                                </a:rPr>
                                <m:t>𝑠</m:t>
                              </m:r>
                            </m:sub>
                          </m:sSub>
                        </m:oMath>
                      </m:oMathPara>
                    </a14:m>
                    <a:endParaRPr kumimoji="1" lang="ja-JP" altLang="en-US" sz="3600" dirty="0"/>
                  </a:p>
                </p:txBody>
              </p:sp>
            </mc:Choice>
            <mc:Fallback xmlns="">
              <p:sp>
                <p:nvSpPr>
                  <p:cNvPr id="185" name="テキスト ボックス 184">
                    <a:extLst>
                      <a:ext uri="{FF2B5EF4-FFF2-40B4-BE49-F238E27FC236}">
                        <a16:creationId xmlns:a16="http://schemas.microsoft.com/office/drawing/2014/main" id="{FC759C07-5003-9CC2-1B64-2B3E8B20A921}"/>
                      </a:ext>
                    </a:extLst>
                  </p:cNvPr>
                  <p:cNvSpPr txBox="1">
                    <a:spLocks noRot="1" noChangeAspect="1" noMove="1" noResize="1" noEditPoints="1" noAdjustHandles="1" noChangeArrowheads="1" noChangeShapeType="1" noTextEdit="1"/>
                  </p:cNvSpPr>
                  <p:nvPr/>
                </p:nvSpPr>
                <p:spPr>
                  <a:xfrm>
                    <a:off x="8019317" y="2954299"/>
                    <a:ext cx="550279" cy="553998"/>
                  </a:xfrm>
                  <a:prstGeom prst="rect">
                    <a:avLst/>
                  </a:prstGeom>
                  <a:blipFill>
                    <a:blip r:embed="rId12"/>
                    <a:stretch>
                      <a:fillRect/>
                    </a:stretch>
                  </a:blipFill>
                </p:spPr>
                <p:txBody>
                  <a:bodyPr/>
                  <a:lstStyle/>
                  <a:p>
                    <a:r>
                      <a:rPr lang="ja-JP" altLang="en-US">
                        <a:noFill/>
                      </a:rPr>
                      <a:t> </a:t>
                    </a:r>
                  </a:p>
                </p:txBody>
              </p:sp>
            </mc:Fallback>
          </mc:AlternateContent>
        </p:grpSp>
      </p:grpSp>
      <p:grpSp>
        <p:nvGrpSpPr>
          <p:cNvPr id="38" name="グループ化 37">
            <a:extLst>
              <a:ext uri="{FF2B5EF4-FFF2-40B4-BE49-F238E27FC236}">
                <a16:creationId xmlns:a16="http://schemas.microsoft.com/office/drawing/2014/main" id="{D74A1B1B-7F84-E36A-760F-79FCB360B3CC}"/>
              </a:ext>
            </a:extLst>
          </p:cNvPr>
          <p:cNvGrpSpPr/>
          <p:nvPr/>
        </p:nvGrpSpPr>
        <p:grpSpPr>
          <a:xfrm>
            <a:off x="125632" y="1560467"/>
            <a:ext cx="5019796" cy="5033783"/>
            <a:chOff x="125632" y="1560467"/>
            <a:chExt cx="5019796" cy="5033783"/>
          </a:xfrm>
        </p:grpSpPr>
        <p:grpSp>
          <p:nvGrpSpPr>
            <p:cNvPr id="159" name="グループ化 158">
              <a:extLst>
                <a:ext uri="{FF2B5EF4-FFF2-40B4-BE49-F238E27FC236}">
                  <a16:creationId xmlns:a16="http://schemas.microsoft.com/office/drawing/2014/main" id="{489CC87F-2EC5-A703-A0FD-EB4A27191F7B}"/>
                </a:ext>
              </a:extLst>
            </p:cNvPr>
            <p:cNvGrpSpPr/>
            <p:nvPr/>
          </p:nvGrpSpPr>
          <p:grpSpPr>
            <a:xfrm>
              <a:off x="125632" y="1689680"/>
              <a:ext cx="4805114" cy="4904570"/>
              <a:chOff x="1009050" y="2218312"/>
              <a:chExt cx="3554658" cy="3628231"/>
            </a:xfrm>
          </p:grpSpPr>
          <p:cxnSp>
            <p:nvCxnSpPr>
              <p:cNvPr id="152" name="直線矢印コネクタ 151">
                <a:extLst>
                  <a:ext uri="{FF2B5EF4-FFF2-40B4-BE49-F238E27FC236}">
                    <a16:creationId xmlns:a16="http://schemas.microsoft.com/office/drawing/2014/main" id="{86456C1C-4060-4AB7-A0A0-0E6BDDB85910}"/>
                  </a:ext>
                </a:extLst>
              </p:cNvPr>
              <p:cNvCxnSpPr>
                <a:cxnSpLocks/>
                <a:stCxn id="148" idx="1"/>
                <a:endCxn id="148" idx="3"/>
              </p:cNvCxnSpPr>
              <p:nvPr/>
            </p:nvCxnSpPr>
            <p:spPr>
              <a:xfrm>
                <a:off x="1009050" y="4032428"/>
                <a:ext cx="355465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A2584F91-7591-0625-24B3-F4819A3543B3}"/>
                  </a:ext>
                </a:extLst>
              </p:cNvPr>
              <p:cNvCxnSpPr>
                <a:cxnSpLocks/>
                <a:stCxn id="148" idx="2"/>
                <a:endCxn id="148" idx="0"/>
              </p:cNvCxnSpPr>
              <p:nvPr/>
            </p:nvCxnSpPr>
            <p:spPr>
              <a:xfrm flipV="1">
                <a:off x="2786379" y="2218312"/>
                <a:ext cx="0" cy="3628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9D937346-9115-C4A5-2779-35D340658623}"/>
                    </a:ext>
                  </a:extLst>
                </p:cNvPr>
                <p:cNvSpPr txBox="1"/>
                <p:nvPr/>
              </p:nvSpPr>
              <p:spPr>
                <a:xfrm>
                  <a:off x="4854002" y="3545642"/>
                  <a:ext cx="2914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a:p>
              </p:txBody>
            </p:sp>
          </mc:Choice>
          <mc:Fallback xmlns="">
            <p:sp>
              <p:nvSpPr>
                <p:cNvPr id="36" name="テキスト ボックス 35">
                  <a:extLst>
                    <a:ext uri="{FF2B5EF4-FFF2-40B4-BE49-F238E27FC236}">
                      <a16:creationId xmlns:a16="http://schemas.microsoft.com/office/drawing/2014/main" id="{9D937346-9115-C4A5-2779-35D340658623}"/>
                    </a:ext>
                  </a:extLst>
                </p:cNvPr>
                <p:cNvSpPr txBox="1">
                  <a:spLocks noRot="1" noChangeAspect="1" noMove="1" noResize="1" noEditPoints="1" noAdjustHandles="1" noChangeArrowheads="1" noChangeShapeType="1" noTextEdit="1"/>
                </p:cNvSpPr>
                <p:nvPr/>
              </p:nvSpPr>
              <p:spPr>
                <a:xfrm>
                  <a:off x="4854002" y="3545642"/>
                  <a:ext cx="291426" cy="430887"/>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3CBCBA1C-2AF9-C810-DD19-5BCB2D90A8B0}"/>
                    </a:ext>
                  </a:extLst>
                </p:cNvPr>
                <p:cNvSpPr txBox="1"/>
                <p:nvPr/>
              </p:nvSpPr>
              <p:spPr>
                <a:xfrm>
                  <a:off x="2712757" y="1560467"/>
                  <a:ext cx="2963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a:p>
              </p:txBody>
            </p:sp>
          </mc:Choice>
          <mc:Fallback xmlns="">
            <p:sp>
              <p:nvSpPr>
                <p:cNvPr id="37" name="テキスト ボックス 36">
                  <a:extLst>
                    <a:ext uri="{FF2B5EF4-FFF2-40B4-BE49-F238E27FC236}">
                      <a16:creationId xmlns:a16="http://schemas.microsoft.com/office/drawing/2014/main" id="{3CBCBA1C-2AF9-C810-DD19-5BCB2D90A8B0}"/>
                    </a:ext>
                  </a:extLst>
                </p:cNvPr>
                <p:cNvSpPr txBox="1">
                  <a:spLocks noRot="1" noChangeAspect="1" noMove="1" noResize="1" noEditPoints="1" noAdjustHandles="1" noChangeArrowheads="1" noChangeShapeType="1" noTextEdit="1"/>
                </p:cNvSpPr>
                <p:nvPr/>
              </p:nvSpPr>
              <p:spPr>
                <a:xfrm>
                  <a:off x="2712757" y="1560467"/>
                  <a:ext cx="296300" cy="430887"/>
                </a:xfrm>
                <a:prstGeom prst="rect">
                  <a:avLst/>
                </a:prstGeom>
                <a:blipFill>
                  <a:blip r:embed="rId14"/>
                  <a:stretch>
                    <a:fillRect/>
                  </a:stretch>
                </a:blipFill>
              </p:spPr>
              <p:txBody>
                <a:bodyPr/>
                <a:lstStyle/>
                <a:p>
                  <a:r>
                    <a:rPr lang="ja-JP" altLang="en-US">
                      <a:noFill/>
                    </a:rPr>
                    <a:t> </a:t>
                  </a:r>
                </a:p>
              </p:txBody>
            </p:sp>
          </mc:Fallback>
        </mc:AlternateContent>
      </p:grpSp>
      <p:grpSp>
        <p:nvGrpSpPr>
          <p:cNvPr id="32" name="グループ化 31">
            <a:extLst>
              <a:ext uri="{FF2B5EF4-FFF2-40B4-BE49-F238E27FC236}">
                <a16:creationId xmlns:a16="http://schemas.microsoft.com/office/drawing/2014/main" id="{B6133E7F-6D90-8484-3E7A-D91C3869FBF9}"/>
              </a:ext>
            </a:extLst>
          </p:cNvPr>
          <p:cNvGrpSpPr/>
          <p:nvPr/>
        </p:nvGrpSpPr>
        <p:grpSpPr>
          <a:xfrm>
            <a:off x="5877417" y="3900832"/>
            <a:ext cx="1336894" cy="2136085"/>
            <a:chOff x="5877417" y="3900832"/>
            <a:chExt cx="1336894" cy="2136085"/>
          </a:xfrm>
        </p:grpSpPr>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C9AB6B26-8237-6BD6-40BF-7F90985B7FDF}"/>
                    </a:ext>
                  </a:extLst>
                </p:cNvPr>
                <p:cNvSpPr txBox="1"/>
                <p:nvPr/>
              </p:nvSpPr>
              <p:spPr>
                <a:xfrm>
                  <a:off x="6733393" y="5482919"/>
                  <a:ext cx="37465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𝑥</m:t>
                        </m:r>
                      </m:oMath>
                    </m:oMathPara>
                  </a14:m>
                  <a:endParaRPr kumimoji="1" lang="ja-JP" altLang="en-US" sz="3600"/>
                </a:p>
              </p:txBody>
            </p:sp>
          </mc:Choice>
          <mc:Fallback xmlns="">
            <p:sp>
              <p:nvSpPr>
                <p:cNvPr id="41" name="テキスト ボックス 40">
                  <a:extLst>
                    <a:ext uri="{FF2B5EF4-FFF2-40B4-BE49-F238E27FC236}">
                      <a16:creationId xmlns:a16="http://schemas.microsoft.com/office/drawing/2014/main" id="{C9AB6B26-8237-6BD6-40BF-7F90985B7FDF}"/>
                    </a:ext>
                  </a:extLst>
                </p:cNvPr>
                <p:cNvSpPr txBox="1">
                  <a:spLocks noRot="1" noChangeAspect="1" noMove="1" noResize="1" noEditPoints="1" noAdjustHandles="1" noChangeArrowheads="1" noChangeShapeType="1" noTextEdit="1"/>
                </p:cNvSpPr>
                <p:nvPr/>
              </p:nvSpPr>
              <p:spPr>
                <a:xfrm>
                  <a:off x="6733393" y="5482919"/>
                  <a:ext cx="374653" cy="553998"/>
                </a:xfrm>
                <a:prstGeom prst="rect">
                  <a:avLst/>
                </a:prstGeom>
                <a:blipFill>
                  <a:blip r:embed="rId15"/>
                  <a:stretch>
                    <a:fillRect/>
                  </a:stretch>
                </a:blipFill>
              </p:spPr>
              <p:txBody>
                <a:bodyPr/>
                <a:lstStyle/>
                <a:p>
                  <a:r>
                    <a:rPr lang="ja-JP" altLang="en-US">
                      <a:noFill/>
                    </a:rPr>
                    <a:t> </a:t>
                  </a:r>
                </a:p>
              </p:txBody>
            </p:sp>
          </mc:Fallback>
        </mc:AlternateContent>
        <p:grpSp>
          <p:nvGrpSpPr>
            <p:cNvPr id="3" name="グループ化 2">
              <a:extLst>
                <a:ext uri="{FF2B5EF4-FFF2-40B4-BE49-F238E27FC236}">
                  <a16:creationId xmlns:a16="http://schemas.microsoft.com/office/drawing/2014/main" id="{010C69F2-8DAF-0B4A-6638-77ECDFB401D2}"/>
                </a:ext>
              </a:extLst>
            </p:cNvPr>
            <p:cNvGrpSpPr/>
            <p:nvPr/>
          </p:nvGrpSpPr>
          <p:grpSpPr>
            <a:xfrm>
              <a:off x="5877417" y="3900832"/>
              <a:ext cx="1336894" cy="1623514"/>
              <a:chOff x="5877417" y="3900832"/>
              <a:chExt cx="1336894" cy="1623514"/>
            </a:xfrm>
          </p:grpSpPr>
          <p:cxnSp>
            <p:nvCxnSpPr>
              <p:cNvPr id="26" name="直線矢印コネクタ 25">
                <a:extLst>
                  <a:ext uri="{FF2B5EF4-FFF2-40B4-BE49-F238E27FC236}">
                    <a16:creationId xmlns:a16="http://schemas.microsoft.com/office/drawing/2014/main" id="{8CC2FFCB-1333-AD29-0F18-3DFEC7DF2A3E}"/>
                  </a:ext>
                </a:extLst>
              </p:cNvPr>
              <p:cNvCxnSpPr>
                <a:cxnSpLocks/>
              </p:cNvCxnSpPr>
              <p:nvPr/>
            </p:nvCxnSpPr>
            <p:spPr>
              <a:xfrm flipV="1">
                <a:off x="6244448" y="4701968"/>
                <a:ext cx="623977" cy="626548"/>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3DA28A02-C278-55F4-AB09-3E281047BF73}"/>
                  </a:ext>
                </a:extLst>
              </p:cNvPr>
              <p:cNvCxnSpPr>
                <a:cxnSpLocks/>
              </p:cNvCxnSpPr>
              <p:nvPr/>
            </p:nvCxnSpPr>
            <p:spPr>
              <a:xfrm flipV="1">
                <a:off x="6233995" y="4232785"/>
                <a:ext cx="0" cy="1098507"/>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741270FA-6F0A-C75C-6D6B-C01F51150D00}"/>
                  </a:ext>
                </a:extLst>
              </p:cNvPr>
              <p:cNvCxnSpPr>
                <a:cxnSpLocks/>
              </p:cNvCxnSpPr>
              <p:nvPr/>
            </p:nvCxnSpPr>
            <p:spPr>
              <a:xfrm>
                <a:off x="6268954" y="5333530"/>
                <a:ext cx="945357" cy="190816"/>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FAAA2D8C-13E2-E994-1774-FA0C7AEC5A57}"/>
                      </a:ext>
                    </a:extLst>
                  </p:cNvPr>
                  <p:cNvSpPr txBox="1"/>
                  <p:nvPr/>
                </p:nvSpPr>
                <p:spPr>
                  <a:xfrm>
                    <a:off x="6555135" y="4169085"/>
                    <a:ext cx="38138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𝑦</m:t>
                          </m:r>
                        </m:oMath>
                      </m:oMathPara>
                    </a14:m>
                    <a:endParaRPr kumimoji="1" lang="ja-JP" altLang="en-US" sz="3600"/>
                  </a:p>
                </p:txBody>
              </p:sp>
            </mc:Choice>
            <mc:Fallback xmlns="">
              <p:sp>
                <p:nvSpPr>
                  <p:cNvPr id="45" name="テキスト ボックス 44">
                    <a:extLst>
                      <a:ext uri="{FF2B5EF4-FFF2-40B4-BE49-F238E27FC236}">
                        <a16:creationId xmlns:a16="http://schemas.microsoft.com/office/drawing/2014/main" id="{FAAA2D8C-13E2-E994-1774-FA0C7AEC5A57}"/>
                      </a:ext>
                    </a:extLst>
                  </p:cNvPr>
                  <p:cNvSpPr txBox="1">
                    <a:spLocks noRot="1" noChangeAspect="1" noMove="1" noResize="1" noEditPoints="1" noAdjustHandles="1" noChangeArrowheads="1" noChangeShapeType="1" noTextEdit="1"/>
                  </p:cNvSpPr>
                  <p:nvPr/>
                </p:nvSpPr>
                <p:spPr>
                  <a:xfrm>
                    <a:off x="6555135" y="4169085"/>
                    <a:ext cx="381386" cy="553998"/>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65A808D9-8636-19BF-602D-5AB30B4E7CCD}"/>
                      </a:ext>
                    </a:extLst>
                  </p:cNvPr>
                  <p:cNvSpPr txBox="1"/>
                  <p:nvPr/>
                </p:nvSpPr>
                <p:spPr>
                  <a:xfrm>
                    <a:off x="5877417" y="3900832"/>
                    <a:ext cx="34612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𝑧</m:t>
                          </m:r>
                        </m:oMath>
                      </m:oMathPara>
                    </a14:m>
                    <a:endParaRPr kumimoji="1" lang="ja-JP" altLang="en-US" sz="3600"/>
                  </a:p>
                </p:txBody>
              </p:sp>
            </mc:Choice>
            <mc:Fallback xmlns="">
              <p:sp>
                <p:nvSpPr>
                  <p:cNvPr id="46" name="テキスト ボックス 45">
                    <a:extLst>
                      <a:ext uri="{FF2B5EF4-FFF2-40B4-BE49-F238E27FC236}">
                        <a16:creationId xmlns:a16="http://schemas.microsoft.com/office/drawing/2014/main" id="{65A808D9-8636-19BF-602D-5AB30B4E7CCD}"/>
                      </a:ext>
                    </a:extLst>
                  </p:cNvPr>
                  <p:cNvSpPr txBox="1">
                    <a:spLocks noRot="1" noChangeAspect="1" noMove="1" noResize="1" noEditPoints="1" noAdjustHandles="1" noChangeArrowheads="1" noChangeShapeType="1" noTextEdit="1"/>
                  </p:cNvSpPr>
                  <p:nvPr/>
                </p:nvSpPr>
                <p:spPr>
                  <a:xfrm>
                    <a:off x="5877417" y="3900832"/>
                    <a:ext cx="346120" cy="553998"/>
                  </a:xfrm>
                  <a:prstGeom prst="rect">
                    <a:avLst/>
                  </a:prstGeom>
                  <a:blipFill>
                    <a:blip r:embed="rId17"/>
                    <a:stretch>
                      <a:fillRect/>
                    </a:stretch>
                  </a:blipFill>
                </p:spPr>
                <p:txBody>
                  <a:bodyPr/>
                  <a:lstStyle/>
                  <a:p>
                    <a:r>
                      <a:rPr lang="ja-JP" altLang="en-US">
                        <a:noFill/>
                      </a:rPr>
                      <a:t> </a:t>
                    </a:r>
                  </a:p>
                </p:txBody>
              </p:sp>
            </mc:Fallback>
          </mc:AlternateContent>
        </p:grpSp>
      </p:grpSp>
      <p:sp>
        <p:nvSpPr>
          <p:cNvPr id="149" name="楕円 148">
            <a:extLst>
              <a:ext uri="{FF2B5EF4-FFF2-40B4-BE49-F238E27FC236}">
                <a16:creationId xmlns:a16="http://schemas.microsoft.com/office/drawing/2014/main" id="{7258B127-2A42-0201-CA0B-EF8AADDD905E}"/>
              </a:ext>
            </a:extLst>
          </p:cNvPr>
          <p:cNvSpPr/>
          <p:nvPr/>
        </p:nvSpPr>
        <p:spPr>
          <a:xfrm>
            <a:off x="2423414"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8F242783-65F0-D400-1E46-54BCC904F621}"/>
              </a:ext>
            </a:extLst>
          </p:cNvPr>
          <p:cNvSpPr txBox="1"/>
          <p:nvPr/>
        </p:nvSpPr>
        <p:spPr>
          <a:xfrm>
            <a:off x="969788" y="4162768"/>
            <a:ext cx="1510346" cy="523220"/>
          </a:xfrm>
          <a:prstGeom prst="rect">
            <a:avLst/>
          </a:prstGeom>
          <a:noFill/>
        </p:spPr>
        <p:txBody>
          <a:bodyPr wrap="square" rtlCol="0">
            <a:spAutoFit/>
          </a:bodyPr>
          <a:lstStyle/>
          <a:p>
            <a:pPr algn="ctr"/>
            <a:r>
              <a:rPr kumimoji="1" lang="en-US" altLang="ja-JP" sz="2800" b="1"/>
              <a:t>observer</a:t>
            </a:r>
            <a:endParaRPr kumimoji="1" lang="ja-JP" altLang="en-US" sz="2800" b="1"/>
          </a:p>
        </p:txBody>
      </p:sp>
      <p:sp>
        <p:nvSpPr>
          <p:cNvPr id="160" name="楕円 159">
            <a:extLst>
              <a:ext uri="{FF2B5EF4-FFF2-40B4-BE49-F238E27FC236}">
                <a16:creationId xmlns:a16="http://schemas.microsoft.com/office/drawing/2014/main" id="{3AF9A9FF-0AD7-C89E-9094-525BD1D1CAF5}"/>
              </a:ext>
            </a:extLst>
          </p:cNvPr>
          <p:cNvSpPr/>
          <p:nvPr/>
        </p:nvSpPr>
        <p:spPr>
          <a:xfrm>
            <a:off x="3837778" y="4032427"/>
            <a:ext cx="209550" cy="20955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95A93D5A-9646-D77E-25F4-DF9D45F95E10}"/>
              </a:ext>
            </a:extLst>
          </p:cNvPr>
          <p:cNvCxnSpPr>
            <a:cxnSpLocks/>
          </p:cNvCxnSpPr>
          <p:nvPr/>
        </p:nvCxnSpPr>
        <p:spPr>
          <a:xfrm flipH="1">
            <a:off x="6295289" y="4818624"/>
            <a:ext cx="664351" cy="468046"/>
          </a:xfrm>
          <a:prstGeom prst="straightConnector1">
            <a:avLst/>
          </a:prstGeom>
          <a:ln w="1079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テキスト ボックス 137">
                <a:extLst>
                  <a:ext uri="{FF2B5EF4-FFF2-40B4-BE49-F238E27FC236}">
                    <a16:creationId xmlns:a16="http://schemas.microsoft.com/office/drawing/2014/main" id="{DDC58D0E-4A8F-28CB-0139-9D2172F562C4}"/>
                  </a:ext>
                </a:extLst>
              </p:cNvPr>
              <p:cNvSpPr txBox="1"/>
              <p:nvPr/>
            </p:nvSpPr>
            <p:spPr>
              <a:xfrm>
                <a:off x="5607292" y="3045263"/>
                <a:ext cx="209454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𝑒</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𝜃</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𝜙</m:t>
                      </m:r>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𝑟</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oMath>
                  </m:oMathPara>
                </a14:m>
                <a:endParaRPr kumimoji="1" lang="ja-JP" altLang="en-US" sz="3600" dirty="0"/>
              </a:p>
            </p:txBody>
          </p:sp>
        </mc:Choice>
        <mc:Fallback xmlns="">
          <p:sp>
            <p:nvSpPr>
              <p:cNvPr id="138" name="テキスト ボックス 137">
                <a:extLst>
                  <a:ext uri="{FF2B5EF4-FFF2-40B4-BE49-F238E27FC236}">
                    <a16:creationId xmlns:a16="http://schemas.microsoft.com/office/drawing/2014/main" id="{DDC58D0E-4A8F-28CB-0139-9D2172F562C4}"/>
                  </a:ext>
                </a:extLst>
              </p:cNvPr>
              <p:cNvSpPr txBox="1">
                <a:spLocks noRot="1" noChangeAspect="1" noMove="1" noResize="1" noEditPoints="1" noAdjustHandles="1" noChangeArrowheads="1" noChangeShapeType="1" noTextEdit="1"/>
              </p:cNvSpPr>
              <p:nvPr/>
            </p:nvSpPr>
            <p:spPr>
              <a:xfrm>
                <a:off x="5607292" y="3045263"/>
                <a:ext cx="2094548" cy="553998"/>
              </a:xfrm>
              <a:prstGeom prst="rect">
                <a:avLst/>
              </a:prstGeom>
              <a:blipFill>
                <a:blip r:embed="rId18"/>
                <a:stretch>
                  <a:fillRect/>
                </a:stretch>
              </a:blipFill>
            </p:spPr>
            <p:txBody>
              <a:bodyPr/>
              <a:lstStyle/>
              <a:p>
                <a:r>
                  <a:rPr lang="ja-JP" altLang="en-US">
                    <a:noFill/>
                  </a:rPr>
                  <a:t> </a:t>
                </a:r>
              </a:p>
            </p:txBody>
          </p:sp>
        </mc:Fallback>
      </mc:AlternateContent>
      <p:sp>
        <p:nvSpPr>
          <p:cNvPr id="139" name="フリーフォーム: 図形 138">
            <a:extLst>
              <a:ext uri="{FF2B5EF4-FFF2-40B4-BE49-F238E27FC236}">
                <a16:creationId xmlns:a16="http://schemas.microsoft.com/office/drawing/2014/main" id="{55818FFE-54E4-C80E-EBC0-A60D93C0AE6D}"/>
              </a:ext>
            </a:extLst>
          </p:cNvPr>
          <p:cNvSpPr/>
          <p:nvPr/>
        </p:nvSpPr>
        <p:spPr>
          <a:xfrm>
            <a:off x="6782539" y="3622089"/>
            <a:ext cx="296805" cy="1154097"/>
          </a:xfrm>
          <a:custGeom>
            <a:avLst/>
            <a:gdLst>
              <a:gd name="connsiteX0" fmla="*/ 0 w 106532"/>
              <a:gd name="connsiteY0" fmla="*/ 0 h 1154097"/>
              <a:gd name="connsiteX1" fmla="*/ 106532 w 106532"/>
              <a:gd name="connsiteY1" fmla="*/ 1154097 h 1154097"/>
              <a:gd name="connsiteX0" fmla="*/ 0 w 184556"/>
              <a:gd name="connsiteY0" fmla="*/ 0 h 1154097"/>
              <a:gd name="connsiteX1" fmla="*/ 106532 w 184556"/>
              <a:gd name="connsiteY1" fmla="*/ 1154097 h 1154097"/>
              <a:gd name="connsiteX0" fmla="*/ 0 w 328296"/>
              <a:gd name="connsiteY0" fmla="*/ 0 h 1154097"/>
              <a:gd name="connsiteX1" fmla="*/ 106532 w 328296"/>
              <a:gd name="connsiteY1" fmla="*/ 1154097 h 1154097"/>
              <a:gd name="connsiteX0" fmla="*/ 0 w 311992"/>
              <a:gd name="connsiteY0" fmla="*/ 0 h 1154097"/>
              <a:gd name="connsiteX1" fmla="*/ 106532 w 311992"/>
              <a:gd name="connsiteY1" fmla="*/ 1154097 h 1154097"/>
              <a:gd name="connsiteX0" fmla="*/ 0 w 296805"/>
              <a:gd name="connsiteY0" fmla="*/ 0 h 1154097"/>
              <a:gd name="connsiteX1" fmla="*/ 106532 w 296805"/>
              <a:gd name="connsiteY1" fmla="*/ 1154097 h 1154097"/>
            </a:gdLst>
            <a:ahLst/>
            <a:cxnLst>
              <a:cxn ang="0">
                <a:pos x="connsiteX0" y="connsiteY0"/>
              </a:cxn>
              <a:cxn ang="0">
                <a:pos x="connsiteX1" y="connsiteY1"/>
              </a:cxn>
            </a:cxnLst>
            <a:rect l="l" t="t" r="r" b="b"/>
            <a:pathLst>
              <a:path w="296805" h="1154097">
                <a:moveTo>
                  <a:pt x="0" y="0"/>
                </a:moveTo>
                <a:cubicBezTo>
                  <a:pt x="310719" y="198268"/>
                  <a:pt x="426129" y="849297"/>
                  <a:pt x="106532" y="1154097"/>
                </a:cubicBezTo>
              </a:path>
            </a:pathLst>
          </a:custGeom>
          <a:noFill/>
          <a:ln w="19050">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390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Effect transition="in" filter="fade">
                                      <p:cBhvr>
                                        <p:cTn id="33" dur="500"/>
                                        <p:tgtEl>
                                          <p:spTgt spid="1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fade">
                                      <p:cBhvr>
                                        <p:cTn id="3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7C45F72-A528-DB4B-5535-7C2AA67DB97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a14:imgEffect>
                  </a14:imgLayer>
                </a14:imgProps>
              </a:ext>
            </a:extLst>
          </a:blip>
          <a:stretch>
            <a:fillRect/>
          </a:stretch>
        </p:blipFill>
        <p:spPr>
          <a:xfrm>
            <a:off x="0" y="0"/>
            <a:ext cx="12192000" cy="6858000"/>
          </a:xfrm>
          <a:prstGeom prst="rect">
            <a:avLst/>
          </a:prstGeom>
        </p:spPr>
      </p:pic>
      <p:sp>
        <p:nvSpPr>
          <p:cNvPr id="11" name="テキスト ボックス 10">
            <a:extLst>
              <a:ext uri="{FF2B5EF4-FFF2-40B4-BE49-F238E27FC236}">
                <a16:creationId xmlns:a16="http://schemas.microsoft.com/office/drawing/2014/main" id="{6DC546F9-8B25-DBAA-2534-BC91CC6AE746}"/>
              </a:ext>
            </a:extLst>
          </p:cNvPr>
          <p:cNvSpPr txBox="1"/>
          <p:nvPr/>
        </p:nvSpPr>
        <p:spPr>
          <a:xfrm>
            <a:off x="3046824" y="297319"/>
            <a:ext cx="5686685" cy="830997"/>
          </a:xfrm>
          <a:prstGeom prst="rect">
            <a:avLst/>
          </a:prstGeom>
          <a:noFill/>
        </p:spPr>
        <p:txBody>
          <a:bodyPr wrap="none" rtlCol="0">
            <a:spAutoFit/>
          </a:bodyPr>
          <a:lstStyle/>
          <a:p>
            <a:pPr algn="ctr"/>
            <a:r>
              <a:rPr lang="en-US" altLang="ja-JP" sz="4800" b="1" dirty="0">
                <a:solidFill>
                  <a:schemeClr val="bg1"/>
                </a:solidFill>
                <a:latin typeface="+mj-lt"/>
                <a:cs typeface="Arial" panose="020B0604020202020204" pitchFamily="34" charset="0"/>
              </a:rPr>
              <a:t>Rendering of the Sky</a:t>
            </a:r>
            <a:endParaRPr kumimoji="1" lang="ja-JP" altLang="en-US" sz="4800" b="1" dirty="0">
              <a:solidFill>
                <a:schemeClr val="bg1"/>
              </a:solidFill>
              <a:latin typeface="+mj-lt"/>
              <a:cs typeface="Arial" panose="020B0604020202020204" pitchFamily="34" charset="0"/>
            </a:endParaRPr>
          </a:p>
        </p:txBody>
      </p:sp>
      <p:sp>
        <p:nvSpPr>
          <p:cNvPr id="3" name="フリーフォーム: 図形 2">
            <a:extLst>
              <a:ext uri="{FF2B5EF4-FFF2-40B4-BE49-F238E27FC236}">
                <a16:creationId xmlns:a16="http://schemas.microsoft.com/office/drawing/2014/main" id="{B759B34C-A5A6-1470-0201-40CAEB48FB31}"/>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AF4BC086-B9C5-96CF-6F80-94B3E0FCA89F}"/>
              </a:ext>
            </a:extLst>
          </p:cNvPr>
          <p:cNvGrpSpPr/>
          <p:nvPr/>
        </p:nvGrpSpPr>
        <p:grpSpPr>
          <a:xfrm>
            <a:off x="208880" y="1288231"/>
            <a:ext cx="11902095" cy="4154984"/>
            <a:chOff x="208880" y="1288231"/>
            <a:chExt cx="11902095" cy="4154984"/>
          </a:xfrm>
        </p:grpSpPr>
        <p:sp>
          <p:nvSpPr>
            <p:cNvPr id="9" name="テキスト ボックス 8">
              <a:extLst>
                <a:ext uri="{FF2B5EF4-FFF2-40B4-BE49-F238E27FC236}">
                  <a16:creationId xmlns:a16="http://schemas.microsoft.com/office/drawing/2014/main" id="{210A22A9-20A6-6930-A5E2-33F7F5499DC5}"/>
                </a:ext>
              </a:extLst>
            </p:cNvPr>
            <p:cNvSpPr txBox="1"/>
            <p:nvPr/>
          </p:nvSpPr>
          <p:spPr>
            <a:xfrm>
              <a:off x="916275" y="1288231"/>
              <a:ext cx="5076067" cy="3908762"/>
            </a:xfrm>
            <a:prstGeom prst="rect">
              <a:avLst/>
            </a:prstGeom>
            <a:noFill/>
          </p:spPr>
          <p:txBody>
            <a:bodyPr wrap="square">
              <a:spAutoFit/>
            </a:bodyPr>
            <a:lstStyle/>
            <a:p>
              <a:pPr>
                <a:spcAft>
                  <a:spcPts val="1200"/>
                </a:spcAft>
              </a:pPr>
              <a:r>
                <a:rPr lang="ja-JP" altLang="en-US" sz="1600">
                  <a:solidFill>
                    <a:schemeClr val="bg1"/>
                  </a:solidFill>
                </a:rPr>
                <a:t>R. V. Klassen</a:t>
              </a:r>
              <a:r>
                <a:rPr lang="en-US" altLang="ja-JP" sz="1600">
                  <a:solidFill>
                    <a:schemeClr val="bg1"/>
                  </a:solidFill>
                </a:rPr>
                <a:t>,</a:t>
              </a:r>
              <a:r>
                <a:rPr lang="ja-JP" altLang="en-US" sz="1600">
                  <a:solidFill>
                    <a:schemeClr val="bg1"/>
                  </a:solidFill>
                </a:rPr>
                <a:t> Modeling the effect of the atmosphere on light. ACM Transactions on Graphics 6, 3 (1987), 215–237.</a:t>
              </a:r>
            </a:p>
            <a:p>
              <a:pPr>
                <a:spcAft>
                  <a:spcPts val="1200"/>
                </a:spcAft>
              </a:pPr>
              <a:r>
                <a:rPr lang="ja-JP" altLang="en-US" sz="1600">
                  <a:solidFill>
                    <a:schemeClr val="bg1"/>
                  </a:solidFill>
                </a:rPr>
                <a:t>Kaneda </a:t>
              </a:r>
              <a:r>
                <a:rPr lang="en-US" altLang="ja-JP" sz="1600">
                  <a:solidFill>
                    <a:schemeClr val="bg1"/>
                  </a:solidFill>
                </a:rPr>
                <a:t>et al., </a:t>
              </a:r>
              <a:r>
                <a:rPr lang="ja-JP" altLang="en-US" sz="1600">
                  <a:solidFill>
                    <a:schemeClr val="bg1"/>
                  </a:solidFill>
                </a:rPr>
                <a:t>Photorealistic Image Synthesis for Outdoor Scenery under Various Atmospheric Conditions. The Visual Computer 7, 5-6 (1991), 247–258.</a:t>
              </a:r>
            </a:p>
            <a:p>
              <a:pPr>
                <a:spcAft>
                  <a:spcPts val="1200"/>
                </a:spcAft>
              </a:pPr>
              <a:r>
                <a:rPr lang="en-US" altLang="ja-JP" sz="1600" err="1">
                  <a:solidFill>
                    <a:schemeClr val="bg1"/>
                  </a:solidFill>
                </a:rPr>
                <a:t>Nishita</a:t>
              </a:r>
              <a:r>
                <a:rPr lang="en-US" altLang="ja-JP" sz="1600">
                  <a:solidFill>
                    <a:schemeClr val="bg1"/>
                  </a:solidFill>
                </a:rPr>
                <a:t> et al., </a:t>
              </a:r>
              <a:r>
                <a:rPr lang="ja-JP" altLang="en-US" sz="1600">
                  <a:solidFill>
                    <a:schemeClr val="bg1"/>
                  </a:solidFill>
                </a:rPr>
                <a:t>Display of the Earth Taking into Account Atmospheric Scattering. In Proceedings of ACM SIGGRAPH 1993. 175–182.</a:t>
              </a:r>
            </a:p>
            <a:p>
              <a:pPr>
                <a:spcAft>
                  <a:spcPts val="1200"/>
                </a:spcAft>
              </a:pPr>
              <a:r>
                <a:rPr lang="en-US" altLang="ja-JP" sz="1600">
                  <a:solidFill>
                    <a:schemeClr val="bg1"/>
                  </a:solidFill>
                </a:rPr>
                <a:t>Dobashi et al.,  Fast Display Method of Sky Color Using Basis Functions, Proc. Pacific Graphics'95, pp. 194-208.</a:t>
              </a:r>
            </a:p>
            <a:p>
              <a:pPr>
                <a:spcAft>
                  <a:spcPts val="1200"/>
                </a:spcAft>
              </a:pPr>
              <a:r>
                <a:rPr lang="ja-JP" altLang="en-US" sz="1600">
                  <a:solidFill>
                    <a:schemeClr val="bg1"/>
                  </a:solidFill>
                </a:rPr>
                <a:t>Preetham </a:t>
              </a:r>
              <a:r>
                <a:rPr lang="en-US" altLang="ja-JP" sz="1600">
                  <a:solidFill>
                    <a:schemeClr val="bg1"/>
                  </a:solidFill>
                </a:rPr>
                <a:t>et al.</a:t>
              </a:r>
              <a:r>
                <a:rPr lang="ja-JP" altLang="en-US" sz="1600">
                  <a:solidFill>
                    <a:schemeClr val="bg1"/>
                  </a:solidFill>
                </a:rPr>
                <a:t>, A Practical Analytic Model for Daylight. </a:t>
              </a:r>
              <a:r>
                <a:rPr lang="en-US" altLang="ja-JP" sz="1600">
                  <a:solidFill>
                    <a:schemeClr val="bg1"/>
                  </a:solidFill>
                </a:rPr>
                <a:t>Proc. </a:t>
              </a:r>
              <a:r>
                <a:rPr lang="ja-JP" altLang="en-US" sz="1600">
                  <a:solidFill>
                    <a:schemeClr val="bg1"/>
                  </a:solidFill>
                </a:rPr>
                <a:t>SIGGRAPH </a:t>
              </a:r>
              <a:r>
                <a:rPr lang="en-US" altLang="ja-JP" sz="1600">
                  <a:solidFill>
                    <a:schemeClr val="bg1"/>
                  </a:solidFill>
                </a:rPr>
                <a:t>19</a:t>
              </a:r>
              <a:r>
                <a:rPr lang="ja-JP" altLang="en-US" sz="1600">
                  <a:solidFill>
                    <a:schemeClr val="bg1"/>
                  </a:solidFill>
                </a:rPr>
                <a:t>99</a:t>
              </a:r>
              <a:r>
                <a:rPr lang="en-US" altLang="ja-JP" sz="1600">
                  <a:solidFill>
                    <a:schemeClr val="bg1"/>
                  </a:solidFill>
                </a:rPr>
                <a:t>, </a:t>
              </a:r>
              <a:r>
                <a:rPr lang="ja-JP" altLang="en-US" sz="1600">
                  <a:solidFill>
                    <a:schemeClr val="bg1"/>
                  </a:solidFill>
                </a:rPr>
                <a:t>91–100.</a:t>
              </a:r>
            </a:p>
          </p:txBody>
        </p:sp>
        <p:sp>
          <p:nvSpPr>
            <p:cNvPr id="14" name="テキスト ボックス 13">
              <a:extLst>
                <a:ext uri="{FF2B5EF4-FFF2-40B4-BE49-F238E27FC236}">
                  <a16:creationId xmlns:a16="http://schemas.microsoft.com/office/drawing/2014/main" id="{3F857536-A12E-4EB9-4611-266AF7FFCDBE}"/>
                </a:ext>
              </a:extLst>
            </p:cNvPr>
            <p:cNvSpPr txBox="1"/>
            <p:nvPr/>
          </p:nvSpPr>
          <p:spPr>
            <a:xfrm>
              <a:off x="7034908" y="1288231"/>
              <a:ext cx="5076067" cy="4154984"/>
            </a:xfrm>
            <a:prstGeom prst="rect">
              <a:avLst/>
            </a:prstGeom>
            <a:noFill/>
          </p:spPr>
          <p:txBody>
            <a:bodyPr wrap="square">
              <a:spAutoFit/>
            </a:bodyPr>
            <a:lstStyle/>
            <a:p>
              <a:pPr>
                <a:spcAft>
                  <a:spcPts val="1200"/>
                </a:spcAft>
              </a:pPr>
              <a:r>
                <a:rPr lang="en-US" altLang="ja-JP" sz="1600">
                  <a:solidFill>
                    <a:schemeClr val="bg1"/>
                  </a:solidFill>
                </a:rPr>
                <a:t>Dobashi et al. </a:t>
              </a:r>
              <a:r>
                <a:rPr lang="ja-JP" altLang="en-US" sz="1600">
                  <a:solidFill>
                    <a:schemeClr val="bg1"/>
                  </a:solidFill>
                </a:rPr>
                <a:t>Interactive rendering of atmospheric scattering effects using graphics hardware. </a:t>
              </a:r>
              <a:r>
                <a:rPr lang="en-US" altLang="ja-JP" sz="1600">
                  <a:solidFill>
                    <a:schemeClr val="bg1"/>
                  </a:solidFill>
                </a:rPr>
                <a:t>Proc. </a:t>
              </a:r>
              <a:r>
                <a:rPr lang="ja-JP" altLang="en-US" sz="1600">
                  <a:solidFill>
                    <a:schemeClr val="bg1"/>
                  </a:solidFill>
                </a:rPr>
                <a:t>Graphics Hardware. 99 – 108.</a:t>
              </a:r>
            </a:p>
            <a:p>
              <a:pPr>
                <a:spcAft>
                  <a:spcPts val="1200"/>
                </a:spcAft>
              </a:pPr>
              <a:r>
                <a:rPr lang="ja-JP" altLang="en-US" sz="1600">
                  <a:solidFill>
                    <a:schemeClr val="bg1"/>
                  </a:solidFill>
                </a:rPr>
                <a:t>Carsten Wenzel</a:t>
              </a:r>
              <a:r>
                <a:rPr lang="en-US" altLang="ja-JP" sz="1600">
                  <a:solidFill>
                    <a:schemeClr val="bg1"/>
                  </a:solidFill>
                </a:rPr>
                <a:t>, </a:t>
              </a:r>
              <a:r>
                <a:rPr lang="ja-JP" altLang="en-US" sz="1600">
                  <a:solidFill>
                    <a:schemeClr val="bg1"/>
                  </a:solidFill>
                </a:rPr>
                <a:t>Real time atmospheric effects in games revisited. In Game Developers Conference</a:t>
              </a:r>
              <a:r>
                <a:rPr lang="en-US" altLang="ja-JP" sz="1600">
                  <a:solidFill>
                    <a:schemeClr val="bg1"/>
                  </a:solidFill>
                </a:rPr>
                <a:t>, 2007</a:t>
              </a:r>
              <a:r>
                <a:rPr lang="ja-JP" altLang="en-US" sz="1600">
                  <a:solidFill>
                    <a:schemeClr val="bg1"/>
                  </a:solidFill>
                </a:rPr>
                <a:t>.</a:t>
              </a:r>
            </a:p>
            <a:p>
              <a:pPr>
                <a:spcAft>
                  <a:spcPts val="1200"/>
                </a:spcAft>
              </a:pPr>
              <a:r>
                <a:rPr lang="ja-JP" altLang="en-US" sz="1600">
                  <a:solidFill>
                    <a:schemeClr val="bg1"/>
                  </a:solidFill>
                </a:rPr>
                <a:t>Bruneton and Neyret</a:t>
              </a:r>
              <a:r>
                <a:rPr lang="en-US" altLang="ja-JP" sz="1600">
                  <a:solidFill>
                    <a:schemeClr val="bg1"/>
                  </a:solidFill>
                </a:rPr>
                <a:t>, </a:t>
              </a:r>
              <a:r>
                <a:rPr lang="ja-JP" altLang="en-US" sz="1600">
                  <a:solidFill>
                    <a:schemeClr val="bg1"/>
                  </a:solidFill>
                </a:rPr>
                <a:t>Precomputed Atmospheric Scattering. Computer Graphics Forum 27, 4 (2008), 1079–1086.</a:t>
              </a:r>
            </a:p>
            <a:p>
              <a:pPr>
                <a:spcAft>
                  <a:spcPts val="1200"/>
                </a:spcAft>
              </a:pPr>
              <a:r>
                <a:rPr lang="ja-JP" altLang="en-US" sz="1600">
                  <a:solidFill>
                    <a:schemeClr val="bg1"/>
                  </a:solidFill>
                </a:rPr>
                <a:t>Hosek and Wilkie</a:t>
              </a:r>
              <a:r>
                <a:rPr lang="en-US" altLang="ja-JP" sz="1600">
                  <a:solidFill>
                    <a:schemeClr val="bg1"/>
                  </a:solidFill>
                </a:rPr>
                <a:t>, </a:t>
              </a:r>
              <a:r>
                <a:rPr lang="ja-JP" altLang="en-US" sz="1600">
                  <a:solidFill>
                    <a:schemeClr val="bg1"/>
                  </a:solidFill>
                </a:rPr>
                <a:t>An Analytic Model for Full Spectral Sky Dome Radiance. ACM Trans. Graph. 31, 4, Article 95 (2012).</a:t>
              </a:r>
            </a:p>
            <a:p>
              <a:pPr>
                <a:spcAft>
                  <a:spcPts val="1200"/>
                </a:spcAft>
              </a:pPr>
              <a:r>
                <a:rPr lang="ja-JP" altLang="en-US" sz="1600">
                  <a:solidFill>
                    <a:schemeClr val="bg1"/>
                  </a:solidFill>
                </a:rPr>
                <a:t>Wilkie </a:t>
              </a:r>
              <a:r>
                <a:rPr lang="en-US" altLang="ja-JP" sz="1600">
                  <a:solidFill>
                    <a:schemeClr val="bg1"/>
                  </a:solidFill>
                </a:rPr>
                <a:t>et al.</a:t>
              </a:r>
              <a:r>
                <a:rPr lang="ja-JP" altLang="en-US" sz="1600">
                  <a:solidFill>
                    <a:schemeClr val="bg1"/>
                  </a:solidFill>
                </a:rPr>
                <a:t>, A Fitted Radiance and Attenuation Model for Realistic Atmospheres. ACM Trans. Graph. 40, 4, Article 135 (2021).</a:t>
              </a:r>
            </a:p>
          </p:txBody>
        </p:sp>
        <p:pic>
          <p:nvPicPr>
            <p:cNvPr id="18" name="図 17">
              <a:extLst>
                <a:ext uri="{FF2B5EF4-FFF2-40B4-BE49-F238E27FC236}">
                  <a16:creationId xmlns:a16="http://schemas.microsoft.com/office/drawing/2014/main" id="{DD2D8BDC-442E-2181-FA5E-E628E576B738}"/>
                </a:ext>
              </a:extLst>
            </p:cNvPr>
            <p:cNvPicPr>
              <a:picLocks noChangeAspect="1"/>
            </p:cNvPicPr>
            <p:nvPr/>
          </p:nvPicPr>
          <p:blipFill>
            <a:blip r:embed="rId5"/>
            <a:stretch>
              <a:fillRect/>
            </a:stretch>
          </p:blipFill>
          <p:spPr>
            <a:xfrm>
              <a:off x="208880" y="1470445"/>
              <a:ext cx="720000" cy="386520"/>
            </a:xfrm>
            <a:prstGeom prst="rect">
              <a:avLst/>
            </a:prstGeom>
          </p:spPr>
        </p:pic>
        <p:pic>
          <p:nvPicPr>
            <p:cNvPr id="4" name="図 3">
              <a:extLst>
                <a:ext uri="{FF2B5EF4-FFF2-40B4-BE49-F238E27FC236}">
                  <a16:creationId xmlns:a16="http://schemas.microsoft.com/office/drawing/2014/main" id="{48AE6448-E627-D6A1-1D5B-A619BB179E46}"/>
                </a:ext>
              </a:extLst>
            </p:cNvPr>
            <p:cNvPicPr>
              <a:picLocks noChangeAspect="1"/>
            </p:cNvPicPr>
            <p:nvPr/>
          </p:nvPicPr>
          <p:blipFill>
            <a:blip r:embed="rId6"/>
            <a:stretch>
              <a:fillRect/>
            </a:stretch>
          </p:blipFill>
          <p:spPr>
            <a:xfrm>
              <a:off x="208880" y="2166870"/>
              <a:ext cx="720000" cy="710700"/>
            </a:xfrm>
            <a:prstGeom prst="rect">
              <a:avLst/>
            </a:prstGeom>
          </p:spPr>
        </p:pic>
        <p:pic>
          <p:nvPicPr>
            <p:cNvPr id="6" name="図 5">
              <a:extLst>
                <a:ext uri="{FF2B5EF4-FFF2-40B4-BE49-F238E27FC236}">
                  <a16:creationId xmlns:a16="http://schemas.microsoft.com/office/drawing/2014/main" id="{95C381A4-11C0-E9CC-FE22-252062E16086}"/>
                </a:ext>
              </a:extLst>
            </p:cNvPr>
            <p:cNvPicPr>
              <a:picLocks noChangeAspect="1"/>
            </p:cNvPicPr>
            <p:nvPr/>
          </p:nvPicPr>
          <p:blipFill>
            <a:blip r:embed="rId7"/>
            <a:stretch>
              <a:fillRect/>
            </a:stretch>
          </p:blipFill>
          <p:spPr>
            <a:xfrm>
              <a:off x="208880" y="3132895"/>
              <a:ext cx="720000" cy="634700"/>
            </a:xfrm>
            <a:prstGeom prst="rect">
              <a:avLst/>
            </a:prstGeom>
          </p:spPr>
        </p:pic>
        <p:pic>
          <p:nvPicPr>
            <p:cNvPr id="10" name="図 9">
              <a:extLst>
                <a:ext uri="{FF2B5EF4-FFF2-40B4-BE49-F238E27FC236}">
                  <a16:creationId xmlns:a16="http://schemas.microsoft.com/office/drawing/2014/main" id="{87CAC24E-5761-448B-D1E5-8CE22EF8B6FD}"/>
                </a:ext>
              </a:extLst>
            </p:cNvPr>
            <p:cNvPicPr>
              <a:picLocks noChangeAspect="1"/>
            </p:cNvPicPr>
            <p:nvPr/>
          </p:nvPicPr>
          <p:blipFill>
            <a:blip r:embed="rId8"/>
            <a:stretch>
              <a:fillRect/>
            </a:stretch>
          </p:blipFill>
          <p:spPr>
            <a:xfrm>
              <a:off x="208880" y="4618831"/>
              <a:ext cx="720000" cy="535720"/>
            </a:xfrm>
            <a:prstGeom prst="rect">
              <a:avLst/>
            </a:prstGeom>
          </p:spPr>
        </p:pic>
        <p:pic>
          <p:nvPicPr>
            <p:cNvPr id="13" name="図 12">
              <a:extLst>
                <a:ext uri="{FF2B5EF4-FFF2-40B4-BE49-F238E27FC236}">
                  <a16:creationId xmlns:a16="http://schemas.microsoft.com/office/drawing/2014/main" id="{39FCC060-924A-D4BF-A0FE-B559BA03CDE2}"/>
                </a:ext>
              </a:extLst>
            </p:cNvPr>
            <p:cNvPicPr>
              <a:picLocks noChangeAspect="1"/>
            </p:cNvPicPr>
            <p:nvPr/>
          </p:nvPicPr>
          <p:blipFill>
            <a:blip r:embed="rId9"/>
            <a:stretch>
              <a:fillRect/>
            </a:stretch>
          </p:blipFill>
          <p:spPr>
            <a:xfrm>
              <a:off x="6331772" y="1433575"/>
              <a:ext cx="720000" cy="460260"/>
            </a:xfrm>
            <a:prstGeom prst="rect">
              <a:avLst/>
            </a:prstGeom>
          </p:spPr>
        </p:pic>
        <p:pic>
          <p:nvPicPr>
            <p:cNvPr id="17" name="図 16">
              <a:extLst>
                <a:ext uri="{FF2B5EF4-FFF2-40B4-BE49-F238E27FC236}">
                  <a16:creationId xmlns:a16="http://schemas.microsoft.com/office/drawing/2014/main" id="{6C69C768-9BAD-3352-F341-C7E60EA64228}"/>
                </a:ext>
              </a:extLst>
            </p:cNvPr>
            <p:cNvPicPr>
              <a:picLocks noChangeAspect="1"/>
            </p:cNvPicPr>
            <p:nvPr/>
          </p:nvPicPr>
          <p:blipFill>
            <a:blip r:embed="rId10"/>
            <a:stretch>
              <a:fillRect/>
            </a:stretch>
          </p:blipFill>
          <p:spPr>
            <a:xfrm>
              <a:off x="6331772" y="2229158"/>
              <a:ext cx="720000" cy="463560"/>
            </a:xfrm>
            <a:prstGeom prst="rect">
              <a:avLst/>
            </a:prstGeom>
          </p:spPr>
        </p:pic>
        <p:pic>
          <p:nvPicPr>
            <p:cNvPr id="20" name="図 19">
              <a:extLst>
                <a:ext uri="{FF2B5EF4-FFF2-40B4-BE49-F238E27FC236}">
                  <a16:creationId xmlns:a16="http://schemas.microsoft.com/office/drawing/2014/main" id="{7A63C9C0-B0B7-A347-6F15-CFF360D5B4BB}"/>
                </a:ext>
              </a:extLst>
            </p:cNvPr>
            <p:cNvPicPr>
              <a:picLocks noChangeAspect="1"/>
            </p:cNvPicPr>
            <p:nvPr/>
          </p:nvPicPr>
          <p:blipFill>
            <a:blip r:embed="rId11"/>
            <a:stretch>
              <a:fillRect/>
            </a:stretch>
          </p:blipFill>
          <p:spPr>
            <a:xfrm>
              <a:off x="6331772" y="2878521"/>
              <a:ext cx="720000" cy="518480"/>
            </a:xfrm>
            <a:prstGeom prst="rect">
              <a:avLst/>
            </a:prstGeom>
          </p:spPr>
        </p:pic>
        <p:pic>
          <p:nvPicPr>
            <p:cNvPr id="22" name="図 21">
              <a:extLst>
                <a:ext uri="{FF2B5EF4-FFF2-40B4-BE49-F238E27FC236}">
                  <a16:creationId xmlns:a16="http://schemas.microsoft.com/office/drawing/2014/main" id="{A03F3388-DF1F-9692-D19E-4CD819A2C0ED}"/>
                </a:ext>
              </a:extLst>
            </p:cNvPr>
            <p:cNvPicPr>
              <a:picLocks noChangeAspect="1"/>
            </p:cNvPicPr>
            <p:nvPr/>
          </p:nvPicPr>
          <p:blipFill>
            <a:blip r:embed="rId12"/>
            <a:stretch>
              <a:fillRect/>
            </a:stretch>
          </p:blipFill>
          <p:spPr>
            <a:xfrm>
              <a:off x="6331772" y="3712477"/>
              <a:ext cx="720000" cy="725740"/>
            </a:xfrm>
            <a:prstGeom prst="rect">
              <a:avLst/>
            </a:prstGeom>
          </p:spPr>
        </p:pic>
        <p:pic>
          <p:nvPicPr>
            <p:cNvPr id="24" name="図 23">
              <a:extLst>
                <a:ext uri="{FF2B5EF4-FFF2-40B4-BE49-F238E27FC236}">
                  <a16:creationId xmlns:a16="http://schemas.microsoft.com/office/drawing/2014/main" id="{B10A183C-94FC-D208-E87E-7CFB1E059D48}"/>
                </a:ext>
              </a:extLst>
            </p:cNvPr>
            <p:cNvPicPr>
              <a:picLocks noChangeAspect="1"/>
            </p:cNvPicPr>
            <p:nvPr/>
          </p:nvPicPr>
          <p:blipFill>
            <a:blip r:embed="rId13"/>
            <a:stretch>
              <a:fillRect/>
            </a:stretch>
          </p:blipFill>
          <p:spPr>
            <a:xfrm>
              <a:off x="6331772" y="4703458"/>
              <a:ext cx="720000" cy="388160"/>
            </a:xfrm>
            <a:prstGeom prst="rect">
              <a:avLst/>
            </a:prstGeom>
          </p:spPr>
        </p:pic>
        <p:pic>
          <p:nvPicPr>
            <p:cNvPr id="2" name="Picture 2">
              <a:extLst>
                <a:ext uri="{FF2B5EF4-FFF2-40B4-BE49-F238E27FC236}">
                  <a16:creationId xmlns:a16="http://schemas.microsoft.com/office/drawing/2014/main" id="{526C6C5F-B6FD-5B7A-6F8E-D5D54FC185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80" y="3953622"/>
              <a:ext cx="720000" cy="5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45187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グループ化 216">
            <a:extLst>
              <a:ext uri="{FF2B5EF4-FFF2-40B4-BE49-F238E27FC236}">
                <a16:creationId xmlns:a16="http://schemas.microsoft.com/office/drawing/2014/main" id="{7BFF575C-B74A-A4BB-3F8E-10523D4F521E}"/>
              </a:ext>
            </a:extLst>
          </p:cNvPr>
          <p:cNvGrpSpPr/>
          <p:nvPr/>
        </p:nvGrpSpPr>
        <p:grpSpPr>
          <a:xfrm>
            <a:off x="5877417" y="1928688"/>
            <a:ext cx="5732771" cy="4163365"/>
            <a:chOff x="5877417" y="1928688"/>
            <a:chExt cx="5732771" cy="4163365"/>
          </a:xfrm>
        </p:grpSpPr>
        <p:grpSp>
          <p:nvGrpSpPr>
            <p:cNvPr id="167" name="グループ化 166">
              <a:extLst>
                <a:ext uri="{FF2B5EF4-FFF2-40B4-BE49-F238E27FC236}">
                  <a16:creationId xmlns:a16="http://schemas.microsoft.com/office/drawing/2014/main" id="{5B8EA1F6-6755-0269-29BD-446EDCEE4BEC}"/>
                </a:ext>
              </a:extLst>
            </p:cNvPr>
            <p:cNvGrpSpPr/>
            <p:nvPr/>
          </p:nvGrpSpPr>
          <p:grpSpPr>
            <a:xfrm>
              <a:off x="5879103" y="5137189"/>
              <a:ext cx="5340597" cy="954864"/>
              <a:chOff x="5879103" y="5137189"/>
              <a:chExt cx="5340597" cy="954864"/>
            </a:xfrm>
          </p:grpSpPr>
          <p:cxnSp>
            <p:nvCxnSpPr>
              <p:cNvPr id="168" name="直線矢印コネクタ 167">
                <a:extLst>
                  <a:ext uri="{FF2B5EF4-FFF2-40B4-BE49-F238E27FC236}">
                    <a16:creationId xmlns:a16="http://schemas.microsoft.com/office/drawing/2014/main" id="{A07156A8-6DF7-FA81-7BF7-8160D8EC2200}"/>
                  </a:ext>
                </a:extLst>
              </p:cNvPr>
              <p:cNvCxnSpPr>
                <a:cxnSpLocks/>
              </p:cNvCxnSpPr>
              <p:nvPr/>
            </p:nvCxnSpPr>
            <p:spPr>
              <a:xfrm>
                <a:off x="6325658" y="5349535"/>
                <a:ext cx="2529954" cy="503722"/>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9" name="グループ化 168">
                <a:extLst>
                  <a:ext uri="{FF2B5EF4-FFF2-40B4-BE49-F238E27FC236}">
                    <a16:creationId xmlns:a16="http://schemas.microsoft.com/office/drawing/2014/main" id="{6B2B2E99-34F0-20A6-DE87-A226DB85F85B}"/>
                  </a:ext>
                </a:extLst>
              </p:cNvPr>
              <p:cNvGrpSpPr/>
              <p:nvPr/>
            </p:nvGrpSpPr>
            <p:grpSpPr>
              <a:xfrm>
                <a:off x="5879103" y="5137189"/>
                <a:ext cx="5340597" cy="954864"/>
                <a:chOff x="5879103" y="5137189"/>
                <a:chExt cx="5340597" cy="954864"/>
              </a:xfrm>
            </p:grpSpPr>
            <p:grpSp>
              <p:nvGrpSpPr>
                <p:cNvPr id="170" name="グループ化 169">
                  <a:extLst>
                    <a:ext uri="{FF2B5EF4-FFF2-40B4-BE49-F238E27FC236}">
                      <a16:creationId xmlns:a16="http://schemas.microsoft.com/office/drawing/2014/main" id="{5D9B0679-5E7B-46D5-6105-C7C05FF45928}"/>
                    </a:ext>
                  </a:extLst>
                </p:cNvPr>
                <p:cNvGrpSpPr/>
                <p:nvPr/>
              </p:nvGrpSpPr>
              <p:grpSpPr>
                <a:xfrm rot="19949837" flipH="1">
                  <a:off x="5879103" y="5137189"/>
                  <a:ext cx="415967" cy="357397"/>
                  <a:chOff x="6670494" y="2140608"/>
                  <a:chExt cx="462370" cy="397267"/>
                </a:xfrm>
              </p:grpSpPr>
              <p:grpSp>
                <p:nvGrpSpPr>
                  <p:cNvPr id="174" name="グループ化 173">
                    <a:extLst>
                      <a:ext uri="{FF2B5EF4-FFF2-40B4-BE49-F238E27FC236}">
                        <a16:creationId xmlns:a16="http://schemas.microsoft.com/office/drawing/2014/main" id="{81E29EBC-8D4C-F60D-3830-F5705551D0E4}"/>
                      </a:ext>
                    </a:extLst>
                  </p:cNvPr>
                  <p:cNvGrpSpPr/>
                  <p:nvPr/>
                </p:nvGrpSpPr>
                <p:grpSpPr>
                  <a:xfrm>
                    <a:off x="6686821" y="2218829"/>
                    <a:ext cx="446043" cy="319046"/>
                    <a:chOff x="6686821" y="2218829"/>
                    <a:chExt cx="507037" cy="319046"/>
                  </a:xfrm>
                </p:grpSpPr>
                <p:sp>
                  <p:nvSpPr>
                    <p:cNvPr id="182" name="フリーフォーム: 図形 181">
                      <a:extLst>
                        <a:ext uri="{FF2B5EF4-FFF2-40B4-BE49-F238E27FC236}">
                          <a16:creationId xmlns:a16="http://schemas.microsoft.com/office/drawing/2014/main" id="{3562509C-D4F7-6595-8733-B28949F99A98}"/>
                        </a:ext>
                      </a:extLst>
                    </p:cNvPr>
                    <p:cNvSpPr/>
                    <p:nvPr/>
                  </p:nvSpPr>
                  <p:spPr>
                    <a:xfrm>
                      <a:off x="6686821" y="2218829"/>
                      <a:ext cx="507037" cy="149236"/>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83" name="フリーフォーム: 図形 182">
                      <a:extLst>
                        <a:ext uri="{FF2B5EF4-FFF2-40B4-BE49-F238E27FC236}">
                          <a16:creationId xmlns:a16="http://schemas.microsoft.com/office/drawing/2014/main" id="{8169AD87-0D55-CCD1-2710-44760A69648E}"/>
                        </a:ext>
                      </a:extLst>
                    </p:cNvPr>
                    <p:cNvSpPr/>
                    <p:nvPr/>
                  </p:nvSpPr>
                  <p:spPr>
                    <a:xfrm flipV="1">
                      <a:off x="6686821" y="2370975"/>
                      <a:ext cx="507037" cy="166900"/>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 name="connsiteX0" fmla="*/ 0 w 507037"/>
                        <a:gd name="connsiteY0" fmla="*/ 0 h 147345"/>
                        <a:gd name="connsiteX1" fmla="*/ 507037 w 507037"/>
                        <a:gd name="connsiteY1" fmla="*/ 147345 h 147345"/>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Lst>
                      <a:ahLst/>
                      <a:cxnLst>
                        <a:cxn ang="0">
                          <a:pos x="connsiteX0" y="connsiteY0"/>
                        </a:cxn>
                        <a:cxn ang="0">
                          <a:pos x="connsiteX1" y="connsiteY1"/>
                        </a:cxn>
                      </a:cxnLst>
                      <a:rect l="l" t="t" r="r" b="b"/>
                      <a:pathLst>
                        <a:path w="507037" h="108443">
                          <a:moveTo>
                            <a:pt x="0" y="0"/>
                          </a:moveTo>
                          <a:cubicBezTo>
                            <a:pt x="167400" y="81320"/>
                            <a:pt x="328752" y="97011"/>
                            <a:pt x="507037" y="10844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175" name="楕円 174">
                    <a:extLst>
                      <a:ext uri="{FF2B5EF4-FFF2-40B4-BE49-F238E27FC236}">
                        <a16:creationId xmlns:a16="http://schemas.microsoft.com/office/drawing/2014/main" id="{AD796967-314B-98CE-AE41-BEC94BF4655A}"/>
                      </a:ext>
                    </a:extLst>
                  </p:cNvPr>
                  <p:cNvSpPr/>
                  <p:nvPr/>
                </p:nvSpPr>
                <p:spPr>
                  <a:xfrm>
                    <a:off x="6670494" y="2259745"/>
                    <a:ext cx="133079" cy="230362"/>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76" name="フリーフォーム: 図形 175">
                    <a:extLst>
                      <a:ext uri="{FF2B5EF4-FFF2-40B4-BE49-F238E27FC236}">
                        <a16:creationId xmlns:a16="http://schemas.microsoft.com/office/drawing/2014/main" id="{2942F130-4082-B0EA-4CC8-32FFFA5A892A}"/>
                      </a:ext>
                    </a:extLst>
                  </p:cNvPr>
                  <p:cNvSpPr/>
                  <p:nvPr/>
                </p:nvSpPr>
                <p:spPr>
                  <a:xfrm rot="6777922">
                    <a:off x="6716454" y="2175131"/>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81" name="フリーフォーム: 図形 180">
                    <a:extLst>
                      <a:ext uri="{FF2B5EF4-FFF2-40B4-BE49-F238E27FC236}">
                        <a16:creationId xmlns:a16="http://schemas.microsoft.com/office/drawing/2014/main" id="{7DD77142-088A-3A00-0DC7-C2559729C520}"/>
                      </a:ext>
                    </a:extLst>
                  </p:cNvPr>
                  <p:cNvSpPr/>
                  <p:nvPr/>
                </p:nvSpPr>
                <p:spPr>
                  <a:xfrm rot="6777922">
                    <a:off x="6739413" y="2204150"/>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171" name="楕円 170">
                  <a:extLst>
                    <a:ext uri="{FF2B5EF4-FFF2-40B4-BE49-F238E27FC236}">
                      <a16:creationId xmlns:a16="http://schemas.microsoft.com/office/drawing/2014/main" id="{182014FF-5922-4F02-5CD3-CF3BE4C2867D}"/>
                    </a:ext>
                  </a:extLst>
                </p:cNvPr>
                <p:cNvSpPr>
                  <a:spLocks/>
                </p:cNvSpPr>
                <p:nvPr/>
              </p:nvSpPr>
              <p:spPr>
                <a:xfrm>
                  <a:off x="8703488" y="5768539"/>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72" name="テキスト ボックス 171">
                  <a:extLst>
                    <a:ext uri="{FF2B5EF4-FFF2-40B4-BE49-F238E27FC236}">
                      <a16:creationId xmlns:a16="http://schemas.microsoft.com/office/drawing/2014/main" id="{C6FC0C97-DFC6-4AB0-7D11-EE1F209CFEF5}"/>
                    </a:ext>
                  </a:extLst>
                </p:cNvPr>
                <p:cNvSpPr txBox="1"/>
                <p:nvPr/>
              </p:nvSpPr>
              <p:spPr>
                <a:xfrm>
                  <a:off x="9065264" y="5599610"/>
                  <a:ext cx="2154436" cy="492443"/>
                </a:xfrm>
                <a:prstGeom prst="rect">
                  <a:avLst/>
                </a:prstGeom>
                <a:no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unit intensity</a:t>
                  </a:r>
                  <a:endParaRPr lang="ja-JP" alt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8793BDFA-F6D3-7F98-FB7B-4B8AD20064E1}"/>
                        </a:ext>
                      </a:extLst>
                    </p:cNvPr>
                    <p:cNvSpPr txBox="1"/>
                    <p:nvPr/>
                  </p:nvSpPr>
                  <p:spPr>
                    <a:xfrm>
                      <a:off x="8076482" y="5187516"/>
                      <a:ext cx="40729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solidFill>
                                      <a:schemeClr val="tx1"/>
                                    </a:solidFill>
                                    <a:latin typeface="Cambria Math" panose="02040503050406030204" pitchFamily="18" charset="0"/>
                                  </a:rPr>
                                </m:ctrlPr>
                              </m:sSubPr>
                              <m:e>
                                <m:r>
                                  <a:rPr kumimoji="1" lang="en-US" altLang="ja-JP" sz="3200" b="0" i="1" smtClean="0">
                                    <a:solidFill>
                                      <a:schemeClr val="tx1"/>
                                    </a:solidFill>
                                    <a:latin typeface="Cambria Math" panose="02040503050406030204" pitchFamily="18" charset="0"/>
                                  </a:rPr>
                                  <m:t>𝑟</m:t>
                                </m:r>
                              </m:e>
                              <m:sub>
                                <m:r>
                                  <a:rPr kumimoji="1" lang="en-US" altLang="ja-JP" sz="3200" b="0" i="1" smtClean="0">
                                    <a:solidFill>
                                      <a:schemeClr val="tx1"/>
                                    </a:solidFill>
                                    <a:latin typeface="Cambria Math" panose="02040503050406030204" pitchFamily="18" charset="0"/>
                                  </a:rPr>
                                  <m:t>𝑐</m:t>
                                </m:r>
                              </m:sub>
                            </m:sSub>
                          </m:oMath>
                        </m:oMathPara>
                      </a14:m>
                      <a:endParaRPr kumimoji="1" lang="ja-JP" altLang="en-US" sz="3200">
                        <a:solidFill>
                          <a:schemeClr val="tx1"/>
                        </a:solidFill>
                      </a:endParaRPr>
                    </a:p>
                  </p:txBody>
                </p:sp>
              </mc:Choice>
              <mc:Fallback xmlns="">
                <p:sp>
                  <p:nvSpPr>
                    <p:cNvPr id="173" name="テキスト ボックス 172">
                      <a:extLst>
                        <a:ext uri="{FF2B5EF4-FFF2-40B4-BE49-F238E27FC236}">
                          <a16:creationId xmlns:a16="http://schemas.microsoft.com/office/drawing/2014/main" id="{8793BDFA-F6D3-7F98-FB7B-4B8AD20064E1}"/>
                        </a:ext>
                      </a:extLst>
                    </p:cNvPr>
                    <p:cNvSpPr txBox="1">
                      <a:spLocks noRot="1" noChangeAspect="1" noMove="1" noResize="1" noEditPoints="1" noAdjustHandles="1" noChangeArrowheads="1" noChangeShapeType="1" noTextEdit="1"/>
                    </p:cNvSpPr>
                    <p:nvPr/>
                  </p:nvSpPr>
                  <p:spPr>
                    <a:xfrm>
                      <a:off x="8076482" y="5187516"/>
                      <a:ext cx="407291" cy="492443"/>
                    </a:xfrm>
                    <a:prstGeom prst="rect">
                      <a:avLst/>
                    </a:prstGeom>
                    <a:blipFill>
                      <a:blip r:embed="rId3"/>
                      <a:stretch>
                        <a:fillRect/>
                      </a:stretch>
                    </a:blipFill>
                  </p:spPr>
                  <p:txBody>
                    <a:bodyPr/>
                    <a:lstStyle/>
                    <a:p>
                      <a:r>
                        <a:rPr lang="ja-JP" altLang="en-US">
                          <a:noFill/>
                        </a:rPr>
                        <a:t> </a:t>
                      </a:r>
                    </a:p>
                  </p:txBody>
                </p:sp>
              </mc:Fallback>
            </mc:AlternateContent>
          </p:grpSp>
        </p:grpSp>
        <p:grpSp>
          <p:nvGrpSpPr>
            <p:cNvPr id="184" name="グループ化 183">
              <a:extLst>
                <a:ext uri="{FF2B5EF4-FFF2-40B4-BE49-F238E27FC236}">
                  <a16:creationId xmlns:a16="http://schemas.microsoft.com/office/drawing/2014/main" id="{160369C9-800C-002C-962A-A468130A43BE}"/>
                </a:ext>
              </a:extLst>
            </p:cNvPr>
            <p:cNvGrpSpPr/>
            <p:nvPr/>
          </p:nvGrpSpPr>
          <p:grpSpPr>
            <a:xfrm>
              <a:off x="6335663" y="1934864"/>
              <a:ext cx="5274525" cy="3672753"/>
              <a:chOff x="6335663" y="1934864"/>
              <a:chExt cx="5274525" cy="3672753"/>
            </a:xfrm>
          </p:grpSpPr>
          <p:sp>
            <p:nvSpPr>
              <p:cNvPr id="185" name="フリーフォーム: 図形 184">
                <a:extLst>
                  <a:ext uri="{FF2B5EF4-FFF2-40B4-BE49-F238E27FC236}">
                    <a16:creationId xmlns:a16="http://schemas.microsoft.com/office/drawing/2014/main" id="{67886BF8-0F53-D54A-F6E1-EFFBDFC00A6D}"/>
                  </a:ext>
                </a:extLst>
              </p:cNvPr>
              <p:cNvSpPr/>
              <p:nvPr/>
            </p:nvSpPr>
            <p:spPr>
              <a:xfrm>
                <a:off x="7352906" y="5117099"/>
                <a:ext cx="52798" cy="442126"/>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0 w 46183"/>
                  <a:gd name="connsiteY0" fmla="*/ 250139 h 250139"/>
                  <a:gd name="connsiteX1" fmla="*/ 25271 w 46183"/>
                  <a:gd name="connsiteY1" fmla="*/ 0 h 250139"/>
                  <a:gd name="connsiteX0" fmla="*/ 0 w 34493"/>
                  <a:gd name="connsiteY0" fmla="*/ 250139 h 250139"/>
                  <a:gd name="connsiteX1" fmla="*/ 25271 w 34493"/>
                  <a:gd name="connsiteY1" fmla="*/ 0 h 250139"/>
                  <a:gd name="connsiteX0" fmla="*/ 0 w 33290"/>
                  <a:gd name="connsiteY0" fmla="*/ 250139 h 250139"/>
                  <a:gd name="connsiteX1" fmla="*/ 25271 w 33290"/>
                  <a:gd name="connsiteY1" fmla="*/ 0 h 250139"/>
                  <a:gd name="connsiteX0" fmla="*/ 0 w 25734"/>
                  <a:gd name="connsiteY0" fmla="*/ 250139 h 250139"/>
                  <a:gd name="connsiteX1" fmla="*/ 25271 w 25734"/>
                  <a:gd name="connsiteY1" fmla="*/ 0 h 250139"/>
                  <a:gd name="connsiteX0" fmla="*/ 0 w 8504"/>
                  <a:gd name="connsiteY0" fmla="*/ 271170 h 271170"/>
                  <a:gd name="connsiteX1" fmla="*/ 1282 w 8504"/>
                  <a:gd name="connsiteY1" fmla="*/ 0 h 271170"/>
                  <a:gd name="connsiteX0" fmla="*/ 0 w 7080"/>
                  <a:gd name="connsiteY0" fmla="*/ 10000 h 10000"/>
                  <a:gd name="connsiteX1" fmla="*/ 1508 w 7080"/>
                  <a:gd name="connsiteY1" fmla="*/ 0 h 10000"/>
                  <a:gd name="connsiteX0" fmla="*/ 0 w 12003"/>
                  <a:gd name="connsiteY0" fmla="*/ 10000 h 10000"/>
                  <a:gd name="connsiteX1" fmla="*/ 2130 w 12003"/>
                  <a:gd name="connsiteY1" fmla="*/ 0 h 10000"/>
                </a:gdLst>
                <a:ahLst/>
                <a:cxnLst>
                  <a:cxn ang="0">
                    <a:pos x="connsiteX0" y="connsiteY0"/>
                  </a:cxn>
                  <a:cxn ang="0">
                    <a:pos x="connsiteX1" y="connsiteY1"/>
                  </a:cxn>
                </a:cxnLst>
                <a:rect l="l" t="t" r="r" b="b"/>
                <a:pathLst>
                  <a:path w="12003" h="10000">
                    <a:moveTo>
                      <a:pt x="0" y="10000"/>
                    </a:moveTo>
                    <a:cubicBezTo>
                      <a:pt x="18110" y="6943"/>
                      <a:pt x="13119" y="2604"/>
                      <a:pt x="213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186" name="直線矢印コネクタ 185">
                <a:extLst>
                  <a:ext uri="{FF2B5EF4-FFF2-40B4-BE49-F238E27FC236}">
                    <a16:creationId xmlns:a16="http://schemas.microsoft.com/office/drawing/2014/main" id="{B3FA8370-FAAD-A7F4-7C00-51AED119853B}"/>
                  </a:ext>
                </a:extLst>
              </p:cNvPr>
              <p:cNvCxnSpPr>
                <a:cxnSpLocks/>
              </p:cNvCxnSpPr>
              <p:nvPr/>
            </p:nvCxnSpPr>
            <p:spPr>
              <a:xfrm flipV="1">
                <a:off x="6335663" y="4564123"/>
                <a:ext cx="3773906" cy="745844"/>
              </a:xfrm>
              <a:prstGeom prst="straightConnector1">
                <a:avLst/>
              </a:prstGeom>
              <a:ln w="63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F548DD1F-BB20-13FC-A17F-B97307D81DC4}"/>
                  </a:ext>
                </a:extLst>
              </p:cNvPr>
              <p:cNvCxnSpPr>
                <a:cxnSpLocks/>
              </p:cNvCxnSpPr>
              <p:nvPr/>
            </p:nvCxnSpPr>
            <p:spPr>
              <a:xfrm>
                <a:off x="10119943" y="2704395"/>
                <a:ext cx="0" cy="1859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8" name="平行四辺形 187">
                <a:extLst>
                  <a:ext uri="{FF2B5EF4-FFF2-40B4-BE49-F238E27FC236}">
                    <a16:creationId xmlns:a16="http://schemas.microsoft.com/office/drawing/2014/main" id="{194467D5-728B-D2E4-80E6-4ACC6437F2DD}"/>
                  </a:ext>
                </a:extLst>
              </p:cNvPr>
              <p:cNvSpPr/>
              <p:nvPr/>
            </p:nvSpPr>
            <p:spPr>
              <a:xfrm rot="16200000" flipV="1">
                <a:off x="9992158" y="4451849"/>
                <a:ext cx="146676" cy="110900"/>
              </a:xfrm>
              <a:prstGeom prst="parallelogram">
                <a:avLst>
                  <a:gd name="adj" fmla="val 2114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mc:AlternateContent xmlns:mc="http://schemas.openxmlformats.org/markup-compatibility/2006" xmlns:a14="http://schemas.microsoft.com/office/drawing/2010/main">
            <mc:Choice Requires="a14">
              <p:sp>
                <p:nvSpPr>
                  <p:cNvPr id="189" name="テキスト ボックス 188">
                    <a:extLst>
                      <a:ext uri="{FF2B5EF4-FFF2-40B4-BE49-F238E27FC236}">
                        <a16:creationId xmlns:a16="http://schemas.microsoft.com/office/drawing/2014/main" id="{5EF993DA-0897-2D1D-B9BD-060115DFDC7F}"/>
                      </a:ext>
                    </a:extLst>
                  </p:cNvPr>
                  <p:cNvSpPr txBox="1"/>
                  <p:nvPr/>
                </p:nvSpPr>
                <p:spPr>
                  <a:xfrm>
                    <a:off x="10482122" y="1934864"/>
                    <a:ext cx="1128066" cy="49244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m:t>
                          </m:r>
                          <m:r>
                            <a:rPr kumimoji="1" lang="en-US" altLang="ja-JP" sz="3200" b="0" i="1" smtClean="0">
                              <a:solidFill>
                                <a:schemeClr val="tx1"/>
                              </a:solidFill>
                              <a:latin typeface="Cambria Math" panose="02040503050406030204" pitchFamily="18" charset="0"/>
                            </a:rPr>
                            <m:t>𝜃</m:t>
                          </m:r>
                          <m:r>
                            <a:rPr kumimoji="1" lang="en-US" altLang="ja-JP" sz="3200" b="0" i="1" smtClean="0">
                              <a:solidFill>
                                <a:schemeClr val="tx1"/>
                              </a:solidFill>
                              <a:latin typeface="Cambria Math" panose="02040503050406030204" pitchFamily="18" charset="0"/>
                            </a:rPr>
                            <m:t>, </m:t>
                          </m:r>
                          <m:r>
                            <a:rPr kumimoji="1" lang="en-US" altLang="ja-JP" sz="3200" b="0" i="1" smtClean="0">
                              <a:solidFill>
                                <a:schemeClr val="tx1"/>
                              </a:solidFill>
                              <a:latin typeface="Cambria Math" panose="02040503050406030204" pitchFamily="18" charset="0"/>
                            </a:rPr>
                            <m:t>𝜙</m:t>
                          </m:r>
                          <m:r>
                            <a:rPr kumimoji="1" lang="en-US" altLang="ja-JP" sz="3200" b="0" i="1" smtClean="0">
                              <a:solidFill>
                                <a:schemeClr val="tx1"/>
                              </a:solidFill>
                              <a:latin typeface="Cambria Math" panose="02040503050406030204" pitchFamily="18" charset="0"/>
                            </a:rPr>
                            <m:t>)</m:t>
                          </m:r>
                        </m:oMath>
                      </m:oMathPara>
                    </a14:m>
                    <a:endParaRPr kumimoji="1" lang="ja-JP" altLang="en-US" sz="3200">
                      <a:solidFill>
                        <a:schemeClr val="tx1"/>
                      </a:solidFill>
                    </a:endParaRPr>
                  </a:p>
                </p:txBody>
              </p:sp>
            </mc:Choice>
            <mc:Fallback xmlns="">
              <p:sp>
                <p:nvSpPr>
                  <p:cNvPr id="189" name="テキスト ボックス 188">
                    <a:extLst>
                      <a:ext uri="{FF2B5EF4-FFF2-40B4-BE49-F238E27FC236}">
                        <a16:creationId xmlns:a16="http://schemas.microsoft.com/office/drawing/2014/main" id="{5EF993DA-0897-2D1D-B9BD-060115DFDC7F}"/>
                      </a:ext>
                    </a:extLst>
                  </p:cNvPr>
                  <p:cNvSpPr txBox="1">
                    <a:spLocks noRot="1" noChangeAspect="1" noMove="1" noResize="1" noEditPoints="1" noAdjustHandles="1" noChangeArrowheads="1" noChangeShapeType="1" noTextEdit="1"/>
                  </p:cNvSpPr>
                  <p:nvPr/>
                </p:nvSpPr>
                <p:spPr>
                  <a:xfrm>
                    <a:off x="10482122" y="1934864"/>
                    <a:ext cx="1128066" cy="49244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0" name="テキスト ボックス 189">
                    <a:extLst>
                      <a:ext uri="{FF2B5EF4-FFF2-40B4-BE49-F238E27FC236}">
                        <a16:creationId xmlns:a16="http://schemas.microsoft.com/office/drawing/2014/main" id="{8CD0D921-AA3C-4B4C-4E41-DF0FEA5162FD}"/>
                      </a:ext>
                    </a:extLst>
                  </p:cNvPr>
                  <p:cNvSpPr txBox="1"/>
                  <p:nvPr/>
                </p:nvSpPr>
                <p:spPr>
                  <a:xfrm>
                    <a:off x="7418154" y="5115174"/>
                    <a:ext cx="3454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𝜃</m:t>
                          </m:r>
                        </m:oMath>
                      </m:oMathPara>
                    </a14:m>
                    <a:endParaRPr kumimoji="1" lang="ja-JP" altLang="en-US" sz="3200">
                      <a:solidFill>
                        <a:schemeClr val="tx1"/>
                      </a:solidFill>
                    </a:endParaRPr>
                  </a:p>
                </p:txBody>
              </p:sp>
            </mc:Choice>
            <mc:Fallback xmlns="">
              <p:sp>
                <p:nvSpPr>
                  <p:cNvPr id="190" name="テキスト ボックス 189">
                    <a:extLst>
                      <a:ext uri="{FF2B5EF4-FFF2-40B4-BE49-F238E27FC236}">
                        <a16:creationId xmlns:a16="http://schemas.microsoft.com/office/drawing/2014/main" id="{8CD0D921-AA3C-4B4C-4E41-DF0FEA5162FD}"/>
                      </a:ext>
                    </a:extLst>
                  </p:cNvPr>
                  <p:cNvSpPr txBox="1">
                    <a:spLocks noRot="1" noChangeAspect="1" noMove="1" noResize="1" noEditPoints="1" noAdjustHandles="1" noChangeArrowheads="1" noChangeShapeType="1" noTextEdit="1"/>
                  </p:cNvSpPr>
                  <p:nvPr/>
                </p:nvSpPr>
                <p:spPr>
                  <a:xfrm>
                    <a:off x="7418154" y="5115174"/>
                    <a:ext cx="345479" cy="492443"/>
                  </a:xfrm>
                  <a:prstGeom prst="rect">
                    <a:avLst/>
                  </a:prstGeom>
                  <a:blipFill>
                    <a:blip r:embed="rId5"/>
                    <a:stretch>
                      <a:fillRect/>
                    </a:stretch>
                  </a:blipFill>
                </p:spPr>
                <p:txBody>
                  <a:bodyPr/>
                  <a:lstStyle/>
                  <a:p>
                    <a:r>
                      <a:rPr lang="ja-JP" altLang="en-US">
                        <a:noFill/>
                      </a:rPr>
                      <a:t> </a:t>
                    </a:r>
                  </a:p>
                </p:txBody>
              </p:sp>
            </mc:Fallback>
          </mc:AlternateContent>
          <p:sp>
            <p:nvSpPr>
              <p:cNvPr id="191" name="フリーフォーム: 図形 190">
                <a:extLst>
                  <a:ext uri="{FF2B5EF4-FFF2-40B4-BE49-F238E27FC236}">
                    <a16:creationId xmlns:a16="http://schemas.microsoft.com/office/drawing/2014/main" id="{6444BECD-0D58-67A4-77D9-E9D5383E552F}"/>
                  </a:ext>
                </a:extLst>
              </p:cNvPr>
              <p:cNvSpPr/>
              <p:nvPr/>
            </p:nvSpPr>
            <p:spPr>
              <a:xfrm>
                <a:off x="7348600" y="4591855"/>
                <a:ext cx="175417" cy="485817"/>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72292 w 88142"/>
                  <a:gd name="connsiteY0" fmla="*/ 264160 h 264160"/>
                  <a:gd name="connsiteX1" fmla="*/ 0 w 88142"/>
                  <a:gd name="connsiteY1" fmla="*/ 0 h 264160"/>
                  <a:gd name="connsiteX0" fmla="*/ 72292 w 84168"/>
                  <a:gd name="connsiteY0" fmla="*/ 264160 h 264160"/>
                  <a:gd name="connsiteX1" fmla="*/ 0 w 84168"/>
                  <a:gd name="connsiteY1" fmla="*/ 0 h 264160"/>
                  <a:gd name="connsiteX0" fmla="*/ 26572 w 45939"/>
                  <a:gd name="connsiteY0" fmla="*/ 304800 h 304800"/>
                  <a:gd name="connsiteX1" fmla="*/ 0 w 45939"/>
                  <a:gd name="connsiteY1" fmla="*/ 0 h 304800"/>
                  <a:gd name="connsiteX0" fmla="*/ 26572 w 52544"/>
                  <a:gd name="connsiteY0" fmla="*/ 304800 h 304800"/>
                  <a:gd name="connsiteX1" fmla="*/ 0 w 52544"/>
                  <a:gd name="connsiteY1" fmla="*/ 0 h 304800"/>
                  <a:gd name="connsiteX0" fmla="*/ 66408 w 82143"/>
                  <a:gd name="connsiteY0" fmla="*/ 290233 h 290233"/>
                  <a:gd name="connsiteX1" fmla="*/ 0 w 82143"/>
                  <a:gd name="connsiteY1" fmla="*/ 0 h 290233"/>
                  <a:gd name="connsiteX0" fmla="*/ 66408 w 68005"/>
                  <a:gd name="connsiteY0" fmla="*/ 290233 h 290233"/>
                  <a:gd name="connsiteX1" fmla="*/ 0 w 68005"/>
                  <a:gd name="connsiteY1" fmla="*/ 0 h 290233"/>
                  <a:gd name="connsiteX0" fmla="*/ 66408 w 67430"/>
                  <a:gd name="connsiteY0" fmla="*/ 290233 h 290233"/>
                  <a:gd name="connsiteX1" fmla="*/ 0 w 67430"/>
                  <a:gd name="connsiteY1" fmla="*/ 0 h 290233"/>
                </a:gdLst>
                <a:ahLst/>
                <a:cxnLst>
                  <a:cxn ang="0">
                    <a:pos x="connsiteX0" y="connsiteY0"/>
                  </a:cxn>
                  <a:cxn ang="0">
                    <a:pos x="connsiteX1" y="connsiteY1"/>
                  </a:cxn>
                </a:cxnLst>
                <a:rect l="l" t="t" r="r" b="b"/>
                <a:pathLst>
                  <a:path w="67430" h="290233">
                    <a:moveTo>
                      <a:pt x="66408" y="290233"/>
                    </a:moveTo>
                    <a:cubicBezTo>
                      <a:pt x="73202" y="196868"/>
                      <a:pt x="45597" y="71027"/>
                      <a:pt x="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mc:AlternateContent xmlns:mc="http://schemas.openxmlformats.org/markup-compatibility/2006" xmlns:a14="http://schemas.microsoft.com/office/drawing/2010/main">
            <mc:Choice Requires="a14">
              <p:sp>
                <p:nvSpPr>
                  <p:cNvPr id="192" name="テキスト ボックス 191">
                    <a:extLst>
                      <a:ext uri="{FF2B5EF4-FFF2-40B4-BE49-F238E27FC236}">
                        <a16:creationId xmlns:a16="http://schemas.microsoft.com/office/drawing/2014/main" id="{6980B106-C10C-3093-85E3-32080503ADC3}"/>
                      </a:ext>
                    </a:extLst>
                  </p:cNvPr>
                  <p:cNvSpPr txBox="1"/>
                  <p:nvPr/>
                </p:nvSpPr>
                <p:spPr>
                  <a:xfrm>
                    <a:off x="7499406" y="4499095"/>
                    <a:ext cx="39196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𝜙</m:t>
                          </m:r>
                        </m:oMath>
                      </m:oMathPara>
                    </a14:m>
                    <a:endParaRPr kumimoji="1" lang="ja-JP" altLang="en-US" sz="3200">
                      <a:solidFill>
                        <a:schemeClr val="tx1"/>
                      </a:solidFill>
                    </a:endParaRPr>
                  </a:p>
                </p:txBody>
              </p:sp>
            </mc:Choice>
            <mc:Fallback xmlns="">
              <p:sp>
                <p:nvSpPr>
                  <p:cNvPr id="192" name="テキスト ボックス 191">
                    <a:extLst>
                      <a:ext uri="{FF2B5EF4-FFF2-40B4-BE49-F238E27FC236}">
                        <a16:creationId xmlns:a16="http://schemas.microsoft.com/office/drawing/2014/main" id="{6980B106-C10C-3093-85E3-32080503ADC3}"/>
                      </a:ext>
                    </a:extLst>
                  </p:cNvPr>
                  <p:cNvSpPr txBox="1">
                    <a:spLocks noRot="1" noChangeAspect="1" noMove="1" noResize="1" noEditPoints="1" noAdjustHandles="1" noChangeArrowheads="1" noChangeShapeType="1" noTextEdit="1"/>
                  </p:cNvSpPr>
                  <p:nvPr/>
                </p:nvSpPr>
                <p:spPr>
                  <a:xfrm>
                    <a:off x="7499406" y="4499095"/>
                    <a:ext cx="391966" cy="492443"/>
                  </a:xfrm>
                  <a:prstGeom prst="rect">
                    <a:avLst/>
                  </a:prstGeom>
                  <a:blipFill>
                    <a:blip r:embed="rId6"/>
                    <a:stretch>
                      <a:fillRect/>
                    </a:stretch>
                  </a:blipFill>
                </p:spPr>
                <p:txBody>
                  <a:bodyPr/>
                  <a:lstStyle/>
                  <a:p>
                    <a:r>
                      <a:rPr lang="ja-JP" altLang="en-US">
                        <a:noFill/>
                      </a:rPr>
                      <a:t> </a:t>
                    </a:r>
                  </a:p>
                </p:txBody>
              </p:sp>
            </mc:Fallback>
          </mc:AlternateContent>
        </p:grpSp>
        <p:grpSp>
          <p:nvGrpSpPr>
            <p:cNvPr id="193" name="グループ化 192">
              <a:extLst>
                <a:ext uri="{FF2B5EF4-FFF2-40B4-BE49-F238E27FC236}">
                  <a16:creationId xmlns:a16="http://schemas.microsoft.com/office/drawing/2014/main" id="{36E7B5D8-50B5-4AC4-B45C-695336AB6398}"/>
                </a:ext>
              </a:extLst>
            </p:cNvPr>
            <p:cNvGrpSpPr/>
            <p:nvPr/>
          </p:nvGrpSpPr>
          <p:grpSpPr>
            <a:xfrm>
              <a:off x="6244448" y="1928688"/>
              <a:ext cx="4151408" cy="3402701"/>
              <a:chOff x="6244448" y="1928688"/>
              <a:chExt cx="4151408" cy="3402701"/>
            </a:xfrm>
          </p:grpSpPr>
          <p:sp>
            <p:nvSpPr>
              <p:cNvPr id="194" name="テキスト ボックス 193">
                <a:extLst>
                  <a:ext uri="{FF2B5EF4-FFF2-40B4-BE49-F238E27FC236}">
                    <a16:creationId xmlns:a16="http://schemas.microsoft.com/office/drawing/2014/main" id="{61C6F60D-FB69-9B1B-52BD-4854B5B8A241}"/>
                  </a:ext>
                </a:extLst>
              </p:cNvPr>
              <p:cNvSpPr txBox="1"/>
              <p:nvPr/>
            </p:nvSpPr>
            <p:spPr>
              <a:xfrm>
                <a:off x="8446604" y="1928688"/>
                <a:ext cx="1949252" cy="492443"/>
              </a:xfrm>
              <a:prstGeom prst="rect">
                <a:avLst/>
              </a:prstGeom>
              <a:solidFill>
                <a:schemeClr val="bg1"/>
              </a:solid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viewing ray</a:t>
                </a:r>
                <a:endParaRPr lang="ja-JP" altLang="en-US" sz="3200">
                  <a:latin typeface="Times New Roman" panose="02020603050405020304" pitchFamily="18" charset="0"/>
                  <a:cs typeface="Times New Roman" panose="02020603050405020304" pitchFamily="18" charset="0"/>
                </a:endParaRPr>
              </a:p>
            </p:txBody>
          </p:sp>
          <p:cxnSp>
            <p:nvCxnSpPr>
              <p:cNvPr id="195" name="直線矢印コネクタ 194">
                <a:extLst>
                  <a:ext uri="{FF2B5EF4-FFF2-40B4-BE49-F238E27FC236}">
                    <a16:creationId xmlns:a16="http://schemas.microsoft.com/office/drawing/2014/main" id="{8339754F-7506-BA41-A0CD-35ED9D0699A7}"/>
                  </a:ext>
                </a:extLst>
              </p:cNvPr>
              <p:cNvCxnSpPr>
                <a:cxnSpLocks/>
              </p:cNvCxnSpPr>
              <p:nvPr/>
            </p:nvCxnSpPr>
            <p:spPr>
              <a:xfrm flipV="1">
                <a:off x="6244448" y="2470276"/>
                <a:ext cx="4151408" cy="286111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196" name="グループ化 195">
              <a:extLst>
                <a:ext uri="{FF2B5EF4-FFF2-40B4-BE49-F238E27FC236}">
                  <a16:creationId xmlns:a16="http://schemas.microsoft.com/office/drawing/2014/main" id="{62A605D6-8DC9-EEC0-67C5-62E7916F4CB6}"/>
                </a:ext>
              </a:extLst>
            </p:cNvPr>
            <p:cNvGrpSpPr/>
            <p:nvPr/>
          </p:nvGrpSpPr>
          <p:grpSpPr>
            <a:xfrm>
              <a:off x="7679374" y="2358937"/>
              <a:ext cx="2228022" cy="3430876"/>
              <a:chOff x="7679374" y="2358937"/>
              <a:chExt cx="2228022" cy="3430876"/>
            </a:xfrm>
          </p:grpSpPr>
          <p:sp>
            <p:nvSpPr>
              <p:cNvPr id="197" name="楕円 196">
                <a:extLst>
                  <a:ext uri="{FF2B5EF4-FFF2-40B4-BE49-F238E27FC236}">
                    <a16:creationId xmlns:a16="http://schemas.microsoft.com/office/drawing/2014/main" id="{BCF8917E-574B-8B0E-9270-E6B36A8DA6F5}"/>
                  </a:ext>
                </a:extLst>
              </p:cNvPr>
              <p:cNvSpPr/>
              <p:nvPr/>
            </p:nvSpPr>
            <p:spPr>
              <a:xfrm flipH="1">
                <a:off x="9539697" y="2962080"/>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8" name="楕円 197">
                <a:extLst>
                  <a:ext uri="{FF2B5EF4-FFF2-40B4-BE49-F238E27FC236}">
                    <a16:creationId xmlns:a16="http://schemas.microsoft.com/office/drawing/2014/main" id="{81965D34-729B-50E8-6899-944B47FE93A1}"/>
                  </a:ext>
                </a:extLst>
              </p:cNvPr>
              <p:cNvSpPr/>
              <p:nvPr/>
            </p:nvSpPr>
            <p:spPr>
              <a:xfrm flipH="1">
                <a:off x="8811760" y="3471143"/>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9" name="楕円 198">
                <a:extLst>
                  <a:ext uri="{FF2B5EF4-FFF2-40B4-BE49-F238E27FC236}">
                    <a16:creationId xmlns:a16="http://schemas.microsoft.com/office/drawing/2014/main" id="{E77567CE-F478-C6DB-154E-877CE2F48B38}"/>
                  </a:ext>
                </a:extLst>
              </p:cNvPr>
              <p:cNvSpPr/>
              <p:nvPr/>
            </p:nvSpPr>
            <p:spPr>
              <a:xfrm flipH="1">
                <a:off x="8073166" y="3962047"/>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200" name="グループ化 199">
                <a:extLst>
                  <a:ext uri="{FF2B5EF4-FFF2-40B4-BE49-F238E27FC236}">
                    <a16:creationId xmlns:a16="http://schemas.microsoft.com/office/drawing/2014/main" id="{BEB09D76-D7D5-B2E7-CD84-397AB7478F77}"/>
                  </a:ext>
                </a:extLst>
              </p:cNvPr>
              <p:cNvGrpSpPr/>
              <p:nvPr/>
            </p:nvGrpSpPr>
            <p:grpSpPr>
              <a:xfrm>
                <a:off x="7679374" y="2358937"/>
                <a:ext cx="2228022" cy="3430876"/>
                <a:chOff x="7679374" y="2358937"/>
                <a:chExt cx="2228022" cy="3430876"/>
              </a:xfrm>
            </p:grpSpPr>
            <p:cxnSp>
              <p:nvCxnSpPr>
                <p:cNvPr id="201" name="直線矢印コネクタ 200">
                  <a:extLst>
                    <a:ext uri="{FF2B5EF4-FFF2-40B4-BE49-F238E27FC236}">
                      <a16:creationId xmlns:a16="http://schemas.microsoft.com/office/drawing/2014/main" id="{0F76F9B6-B225-3BC9-4106-B3280BE57BD9}"/>
                    </a:ext>
                  </a:extLst>
                </p:cNvPr>
                <p:cNvCxnSpPr>
                  <a:cxnSpLocks/>
                  <a:stCxn id="171" idx="0"/>
                  <a:endCxn id="198" idx="4"/>
                </p:cNvCxnSpPr>
                <p:nvPr/>
              </p:nvCxnSpPr>
              <p:spPr>
                <a:xfrm flipV="1">
                  <a:off x="8839409" y="3596531"/>
                  <a:ext cx="35045" cy="21720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テキスト ボックス 201">
                      <a:extLst>
                        <a:ext uri="{FF2B5EF4-FFF2-40B4-BE49-F238E27FC236}">
                          <a16:creationId xmlns:a16="http://schemas.microsoft.com/office/drawing/2014/main" id="{5AE5E757-E226-8F4D-9201-6DA6E4CFB9AB}"/>
                        </a:ext>
                      </a:extLst>
                    </p:cNvPr>
                    <p:cNvSpPr txBox="1"/>
                    <p:nvPr/>
                  </p:nvSpPr>
                  <p:spPr>
                    <a:xfrm>
                      <a:off x="9515750" y="2358937"/>
                      <a:ext cx="39164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𝑢</m:t>
                            </m:r>
                          </m:oMath>
                        </m:oMathPara>
                      </a14:m>
                      <a:endParaRPr kumimoji="1" lang="ja-JP" altLang="en-US" sz="3600"/>
                    </a:p>
                  </p:txBody>
                </p:sp>
              </mc:Choice>
              <mc:Fallback xmlns="">
                <p:sp>
                  <p:nvSpPr>
                    <p:cNvPr id="202" name="テキスト ボックス 201">
                      <a:extLst>
                        <a:ext uri="{FF2B5EF4-FFF2-40B4-BE49-F238E27FC236}">
                          <a16:creationId xmlns:a16="http://schemas.microsoft.com/office/drawing/2014/main" id="{5AE5E757-E226-8F4D-9201-6DA6E4CFB9AB}"/>
                        </a:ext>
                      </a:extLst>
                    </p:cNvPr>
                    <p:cNvSpPr txBox="1">
                      <a:spLocks noRot="1" noChangeAspect="1" noMove="1" noResize="1" noEditPoints="1" noAdjustHandles="1" noChangeArrowheads="1" noChangeShapeType="1" noTextEdit="1"/>
                    </p:cNvSpPr>
                    <p:nvPr/>
                  </p:nvSpPr>
                  <p:spPr>
                    <a:xfrm>
                      <a:off x="9515750" y="2358937"/>
                      <a:ext cx="391646" cy="553998"/>
                    </a:xfrm>
                    <a:prstGeom prst="rect">
                      <a:avLst/>
                    </a:prstGeom>
                    <a:blipFill>
                      <a:blip r:embed="rId7"/>
                      <a:stretch>
                        <a:fillRect/>
                      </a:stretch>
                    </a:blipFill>
                  </p:spPr>
                  <p:txBody>
                    <a:bodyPr/>
                    <a:lstStyle/>
                    <a:p>
                      <a:r>
                        <a:rPr lang="ja-JP" altLang="en-US">
                          <a:noFill/>
                        </a:rPr>
                        <a:t> </a:t>
                      </a:r>
                    </a:p>
                  </p:txBody>
                </p:sp>
              </mc:Fallback>
            </mc:AlternateContent>
            <p:cxnSp>
              <p:nvCxnSpPr>
                <p:cNvPr id="203" name="直線矢印コネクタ 202">
                  <a:extLst>
                    <a:ext uri="{FF2B5EF4-FFF2-40B4-BE49-F238E27FC236}">
                      <a16:creationId xmlns:a16="http://schemas.microsoft.com/office/drawing/2014/main" id="{A58C36B9-81F6-B684-C867-FBC6400A11FE}"/>
                    </a:ext>
                  </a:extLst>
                </p:cNvPr>
                <p:cNvCxnSpPr>
                  <a:cxnSpLocks/>
                </p:cNvCxnSpPr>
                <p:nvPr/>
              </p:nvCxnSpPr>
              <p:spPr>
                <a:xfrm flipH="1">
                  <a:off x="9134475" y="3050055"/>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矢印コネクタ 203">
                  <a:extLst>
                    <a:ext uri="{FF2B5EF4-FFF2-40B4-BE49-F238E27FC236}">
                      <a16:creationId xmlns:a16="http://schemas.microsoft.com/office/drawing/2014/main" id="{E30EE809-38FB-A9CB-5961-F6B11466EF06}"/>
                    </a:ext>
                  </a:extLst>
                </p:cNvPr>
                <p:cNvCxnSpPr>
                  <a:cxnSpLocks/>
                  <a:stCxn id="171" idx="7"/>
                  <a:endCxn id="197" idx="4"/>
                </p:cNvCxnSpPr>
                <p:nvPr/>
              </p:nvCxnSpPr>
              <p:spPr>
                <a:xfrm flipV="1">
                  <a:off x="8935520" y="3087468"/>
                  <a:ext cx="666871" cy="27023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矢印コネクタ 204">
                  <a:extLst>
                    <a:ext uri="{FF2B5EF4-FFF2-40B4-BE49-F238E27FC236}">
                      <a16:creationId xmlns:a16="http://schemas.microsoft.com/office/drawing/2014/main" id="{D56550AC-E922-ADEC-6465-6A36AFB3D26B}"/>
                    </a:ext>
                  </a:extLst>
                </p:cNvPr>
                <p:cNvCxnSpPr>
                  <a:cxnSpLocks/>
                  <a:stCxn id="171" idx="1"/>
                  <a:endCxn id="199" idx="3"/>
                </p:cNvCxnSpPr>
                <p:nvPr/>
              </p:nvCxnSpPr>
              <p:spPr>
                <a:xfrm flipH="1" flipV="1">
                  <a:off x="8180191" y="4069072"/>
                  <a:ext cx="563107" cy="172074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矢印コネクタ 205">
                  <a:extLst>
                    <a:ext uri="{FF2B5EF4-FFF2-40B4-BE49-F238E27FC236}">
                      <a16:creationId xmlns:a16="http://schemas.microsoft.com/office/drawing/2014/main" id="{DFFB37E4-4499-D2CA-2D07-A7361999F77F}"/>
                    </a:ext>
                  </a:extLst>
                </p:cNvPr>
                <p:cNvCxnSpPr>
                  <a:cxnSpLocks/>
                </p:cNvCxnSpPr>
                <p:nvPr/>
              </p:nvCxnSpPr>
              <p:spPr>
                <a:xfrm flipH="1">
                  <a:off x="8395108" y="3562928"/>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直線矢印コネクタ 206">
                  <a:extLst>
                    <a:ext uri="{FF2B5EF4-FFF2-40B4-BE49-F238E27FC236}">
                      <a16:creationId xmlns:a16="http://schemas.microsoft.com/office/drawing/2014/main" id="{6A0E82E5-ED39-CE40-0CC6-84FC51E23C84}"/>
                    </a:ext>
                  </a:extLst>
                </p:cNvPr>
                <p:cNvCxnSpPr>
                  <a:cxnSpLocks/>
                  <a:stCxn id="199" idx="5"/>
                </p:cNvCxnSpPr>
                <p:nvPr/>
              </p:nvCxnSpPr>
              <p:spPr>
                <a:xfrm flipH="1">
                  <a:off x="7679374" y="4069072"/>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8" name="テキスト ボックス 207">
                      <a:extLst>
                        <a:ext uri="{FF2B5EF4-FFF2-40B4-BE49-F238E27FC236}">
                          <a16:creationId xmlns:a16="http://schemas.microsoft.com/office/drawing/2014/main" id="{6CCDDC04-F923-2FC4-0238-86C3413DCAB5}"/>
                        </a:ext>
                      </a:extLst>
                    </p:cNvPr>
                    <p:cNvSpPr txBox="1"/>
                    <p:nvPr/>
                  </p:nvSpPr>
                  <p:spPr>
                    <a:xfrm>
                      <a:off x="8019317" y="2954299"/>
                      <a:ext cx="55027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𝐿</m:t>
                                </m:r>
                              </m:e>
                              <m:sub>
                                <m:r>
                                  <a:rPr kumimoji="1" lang="en-US" altLang="ja-JP" sz="3600" b="0" i="1" smtClean="0">
                                    <a:latin typeface="Cambria Math" panose="02040503050406030204" pitchFamily="18" charset="0"/>
                                  </a:rPr>
                                  <m:t>𝑠</m:t>
                                </m:r>
                              </m:sub>
                            </m:sSub>
                          </m:oMath>
                        </m:oMathPara>
                      </a14:m>
                      <a:endParaRPr kumimoji="1" lang="ja-JP" altLang="en-US" sz="3600" dirty="0"/>
                    </a:p>
                  </p:txBody>
                </p:sp>
              </mc:Choice>
              <mc:Fallback xmlns="">
                <p:sp>
                  <p:nvSpPr>
                    <p:cNvPr id="208" name="テキスト ボックス 207">
                      <a:extLst>
                        <a:ext uri="{FF2B5EF4-FFF2-40B4-BE49-F238E27FC236}">
                          <a16:creationId xmlns:a16="http://schemas.microsoft.com/office/drawing/2014/main" id="{6CCDDC04-F923-2FC4-0238-86C3413DCAB5}"/>
                        </a:ext>
                      </a:extLst>
                    </p:cNvPr>
                    <p:cNvSpPr txBox="1">
                      <a:spLocks noRot="1" noChangeAspect="1" noMove="1" noResize="1" noEditPoints="1" noAdjustHandles="1" noChangeArrowheads="1" noChangeShapeType="1" noTextEdit="1"/>
                    </p:cNvSpPr>
                    <p:nvPr/>
                  </p:nvSpPr>
                  <p:spPr>
                    <a:xfrm>
                      <a:off x="8019317" y="2954299"/>
                      <a:ext cx="550279" cy="553998"/>
                    </a:xfrm>
                    <a:prstGeom prst="rect">
                      <a:avLst/>
                    </a:prstGeom>
                    <a:blipFill>
                      <a:blip r:embed="rId8"/>
                      <a:stretch>
                        <a:fillRect/>
                      </a:stretch>
                    </a:blipFill>
                  </p:spPr>
                  <p:txBody>
                    <a:bodyPr/>
                    <a:lstStyle/>
                    <a:p>
                      <a:r>
                        <a:rPr lang="ja-JP" altLang="en-US">
                          <a:noFill/>
                        </a:rPr>
                        <a:t> </a:t>
                      </a:r>
                    </a:p>
                  </p:txBody>
                </p:sp>
              </mc:Fallback>
            </mc:AlternateContent>
          </p:grpSp>
        </p:grpSp>
        <p:grpSp>
          <p:nvGrpSpPr>
            <p:cNvPr id="209" name="グループ化 208">
              <a:extLst>
                <a:ext uri="{FF2B5EF4-FFF2-40B4-BE49-F238E27FC236}">
                  <a16:creationId xmlns:a16="http://schemas.microsoft.com/office/drawing/2014/main" id="{756F9804-95D7-602A-5D09-2C05DD241E15}"/>
                </a:ext>
              </a:extLst>
            </p:cNvPr>
            <p:cNvGrpSpPr/>
            <p:nvPr/>
          </p:nvGrpSpPr>
          <p:grpSpPr>
            <a:xfrm>
              <a:off x="5877417" y="3900832"/>
              <a:ext cx="1336894" cy="2136085"/>
              <a:chOff x="5877417" y="3900832"/>
              <a:chExt cx="1336894" cy="2136085"/>
            </a:xfrm>
          </p:grpSpPr>
          <mc:AlternateContent xmlns:mc="http://schemas.openxmlformats.org/markup-compatibility/2006" xmlns:a14="http://schemas.microsoft.com/office/drawing/2010/main">
            <mc:Choice Requires="a14">
              <p:sp>
                <p:nvSpPr>
                  <p:cNvPr id="210" name="テキスト ボックス 209">
                    <a:extLst>
                      <a:ext uri="{FF2B5EF4-FFF2-40B4-BE49-F238E27FC236}">
                        <a16:creationId xmlns:a16="http://schemas.microsoft.com/office/drawing/2014/main" id="{B86C5640-9576-4281-DFD5-B73ACFE3132D}"/>
                      </a:ext>
                    </a:extLst>
                  </p:cNvPr>
                  <p:cNvSpPr txBox="1"/>
                  <p:nvPr/>
                </p:nvSpPr>
                <p:spPr>
                  <a:xfrm>
                    <a:off x="6733393" y="5482919"/>
                    <a:ext cx="37465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𝑥</m:t>
                          </m:r>
                        </m:oMath>
                      </m:oMathPara>
                    </a14:m>
                    <a:endParaRPr kumimoji="1" lang="ja-JP" altLang="en-US" sz="3600"/>
                  </a:p>
                </p:txBody>
              </p:sp>
            </mc:Choice>
            <mc:Fallback xmlns="">
              <p:sp>
                <p:nvSpPr>
                  <p:cNvPr id="210" name="テキスト ボックス 209">
                    <a:extLst>
                      <a:ext uri="{FF2B5EF4-FFF2-40B4-BE49-F238E27FC236}">
                        <a16:creationId xmlns:a16="http://schemas.microsoft.com/office/drawing/2014/main" id="{B86C5640-9576-4281-DFD5-B73ACFE3132D}"/>
                      </a:ext>
                    </a:extLst>
                  </p:cNvPr>
                  <p:cNvSpPr txBox="1">
                    <a:spLocks noRot="1" noChangeAspect="1" noMove="1" noResize="1" noEditPoints="1" noAdjustHandles="1" noChangeArrowheads="1" noChangeShapeType="1" noTextEdit="1"/>
                  </p:cNvSpPr>
                  <p:nvPr/>
                </p:nvSpPr>
                <p:spPr>
                  <a:xfrm>
                    <a:off x="6733393" y="5482919"/>
                    <a:ext cx="374653" cy="553998"/>
                  </a:xfrm>
                  <a:prstGeom prst="rect">
                    <a:avLst/>
                  </a:prstGeom>
                  <a:blipFill>
                    <a:blip r:embed="rId9"/>
                    <a:stretch>
                      <a:fillRect/>
                    </a:stretch>
                  </a:blipFill>
                </p:spPr>
                <p:txBody>
                  <a:bodyPr/>
                  <a:lstStyle/>
                  <a:p>
                    <a:r>
                      <a:rPr lang="ja-JP" altLang="en-US">
                        <a:noFill/>
                      </a:rPr>
                      <a:t> </a:t>
                    </a:r>
                  </a:p>
                </p:txBody>
              </p:sp>
            </mc:Fallback>
          </mc:AlternateContent>
          <p:grpSp>
            <p:nvGrpSpPr>
              <p:cNvPr id="211" name="グループ化 210">
                <a:extLst>
                  <a:ext uri="{FF2B5EF4-FFF2-40B4-BE49-F238E27FC236}">
                    <a16:creationId xmlns:a16="http://schemas.microsoft.com/office/drawing/2014/main" id="{AD836C55-099C-E290-D037-C14B3206B172}"/>
                  </a:ext>
                </a:extLst>
              </p:cNvPr>
              <p:cNvGrpSpPr/>
              <p:nvPr/>
            </p:nvGrpSpPr>
            <p:grpSpPr>
              <a:xfrm>
                <a:off x="5877417" y="3900832"/>
                <a:ext cx="1336894" cy="1623514"/>
                <a:chOff x="5877417" y="3900832"/>
                <a:chExt cx="1336894" cy="1623514"/>
              </a:xfrm>
            </p:grpSpPr>
            <p:cxnSp>
              <p:nvCxnSpPr>
                <p:cNvPr id="212" name="直線矢印コネクタ 211">
                  <a:extLst>
                    <a:ext uri="{FF2B5EF4-FFF2-40B4-BE49-F238E27FC236}">
                      <a16:creationId xmlns:a16="http://schemas.microsoft.com/office/drawing/2014/main" id="{44247003-85D7-3E4E-C188-F337DD4A6894}"/>
                    </a:ext>
                  </a:extLst>
                </p:cNvPr>
                <p:cNvCxnSpPr>
                  <a:cxnSpLocks/>
                </p:cNvCxnSpPr>
                <p:nvPr/>
              </p:nvCxnSpPr>
              <p:spPr>
                <a:xfrm flipV="1">
                  <a:off x="6244448" y="4701968"/>
                  <a:ext cx="623977" cy="626548"/>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直線矢印コネクタ 212">
                  <a:extLst>
                    <a:ext uri="{FF2B5EF4-FFF2-40B4-BE49-F238E27FC236}">
                      <a16:creationId xmlns:a16="http://schemas.microsoft.com/office/drawing/2014/main" id="{8A744157-CD08-64CF-3594-BB657B153F53}"/>
                    </a:ext>
                  </a:extLst>
                </p:cNvPr>
                <p:cNvCxnSpPr>
                  <a:cxnSpLocks/>
                </p:cNvCxnSpPr>
                <p:nvPr/>
              </p:nvCxnSpPr>
              <p:spPr>
                <a:xfrm flipV="1">
                  <a:off x="6233995" y="4232785"/>
                  <a:ext cx="0" cy="1098507"/>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4" name="直線矢印コネクタ 213">
                  <a:extLst>
                    <a:ext uri="{FF2B5EF4-FFF2-40B4-BE49-F238E27FC236}">
                      <a16:creationId xmlns:a16="http://schemas.microsoft.com/office/drawing/2014/main" id="{8399C23B-CF7C-CE46-77C7-7B8609B3E58D}"/>
                    </a:ext>
                  </a:extLst>
                </p:cNvPr>
                <p:cNvCxnSpPr>
                  <a:cxnSpLocks/>
                </p:cNvCxnSpPr>
                <p:nvPr/>
              </p:nvCxnSpPr>
              <p:spPr>
                <a:xfrm>
                  <a:off x="6268954" y="5333530"/>
                  <a:ext cx="945357" cy="190816"/>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5" name="テキスト ボックス 214">
                      <a:extLst>
                        <a:ext uri="{FF2B5EF4-FFF2-40B4-BE49-F238E27FC236}">
                          <a16:creationId xmlns:a16="http://schemas.microsoft.com/office/drawing/2014/main" id="{8F9EBD9C-44C9-DAB4-2D0D-E7D7CFFF841A}"/>
                        </a:ext>
                      </a:extLst>
                    </p:cNvPr>
                    <p:cNvSpPr txBox="1"/>
                    <p:nvPr/>
                  </p:nvSpPr>
                  <p:spPr>
                    <a:xfrm>
                      <a:off x="6555135" y="4169085"/>
                      <a:ext cx="38138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𝑦</m:t>
                            </m:r>
                          </m:oMath>
                        </m:oMathPara>
                      </a14:m>
                      <a:endParaRPr kumimoji="1" lang="ja-JP" altLang="en-US" sz="3600"/>
                    </a:p>
                  </p:txBody>
                </p:sp>
              </mc:Choice>
              <mc:Fallback xmlns="">
                <p:sp>
                  <p:nvSpPr>
                    <p:cNvPr id="215" name="テキスト ボックス 214">
                      <a:extLst>
                        <a:ext uri="{FF2B5EF4-FFF2-40B4-BE49-F238E27FC236}">
                          <a16:creationId xmlns:a16="http://schemas.microsoft.com/office/drawing/2014/main" id="{8F9EBD9C-44C9-DAB4-2D0D-E7D7CFFF841A}"/>
                        </a:ext>
                      </a:extLst>
                    </p:cNvPr>
                    <p:cNvSpPr txBox="1">
                      <a:spLocks noRot="1" noChangeAspect="1" noMove="1" noResize="1" noEditPoints="1" noAdjustHandles="1" noChangeArrowheads="1" noChangeShapeType="1" noTextEdit="1"/>
                    </p:cNvSpPr>
                    <p:nvPr/>
                  </p:nvSpPr>
                  <p:spPr>
                    <a:xfrm>
                      <a:off x="6555135" y="4169085"/>
                      <a:ext cx="381386" cy="553998"/>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6" name="テキスト ボックス 215">
                      <a:extLst>
                        <a:ext uri="{FF2B5EF4-FFF2-40B4-BE49-F238E27FC236}">
                          <a16:creationId xmlns:a16="http://schemas.microsoft.com/office/drawing/2014/main" id="{C6133AD4-FA35-0FFD-F42C-D4E36CDDD7B0}"/>
                        </a:ext>
                      </a:extLst>
                    </p:cNvPr>
                    <p:cNvSpPr txBox="1"/>
                    <p:nvPr/>
                  </p:nvSpPr>
                  <p:spPr>
                    <a:xfrm>
                      <a:off x="5877417" y="3900832"/>
                      <a:ext cx="34612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𝑧</m:t>
                            </m:r>
                          </m:oMath>
                        </m:oMathPara>
                      </a14:m>
                      <a:endParaRPr kumimoji="1" lang="ja-JP" altLang="en-US" sz="3600"/>
                    </a:p>
                  </p:txBody>
                </p:sp>
              </mc:Choice>
              <mc:Fallback xmlns="">
                <p:sp>
                  <p:nvSpPr>
                    <p:cNvPr id="216" name="テキスト ボックス 215">
                      <a:extLst>
                        <a:ext uri="{FF2B5EF4-FFF2-40B4-BE49-F238E27FC236}">
                          <a16:creationId xmlns:a16="http://schemas.microsoft.com/office/drawing/2014/main" id="{C6133AD4-FA35-0FFD-F42C-D4E36CDDD7B0}"/>
                        </a:ext>
                      </a:extLst>
                    </p:cNvPr>
                    <p:cNvSpPr txBox="1">
                      <a:spLocks noRot="1" noChangeAspect="1" noMove="1" noResize="1" noEditPoints="1" noAdjustHandles="1" noChangeArrowheads="1" noChangeShapeType="1" noTextEdit="1"/>
                    </p:cNvSpPr>
                    <p:nvPr/>
                  </p:nvSpPr>
                  <p:spPr>
                    <a:xfrm>
                      <a:off x="5877417" y="3900832"/>
                      <a:ext cx="346120" cy="553998"/>
                    </a:xfrm>
                    <a:prstGeom prst="rect">
                      <a:avLst/>
                    </a:prstGeom>
                    <a:blipFill>
                      <a:blip r:embed="rId11"/>
                      <a:stretch>
                        <a:fillRect/>
                      </a:stretch>
                    </a:blipFill>
                  </p:spPr>
                  <p:txBody>
                    <a:bodyPr/>
                    <a:lstStyle/>
                    <a:p>
                      <a:r>
                        <a:rPr lang="ja-JP" altLang="en-US">
                          <a:noFill/>
                        </a:rPr>
                        <a:t> </a:t>
                      </a:r>
                    </a:p>
                  </p:txBody>
                </p:sp>
              </mc:Fallback>
            </mc:AlternateContent>
          </p:grpSp>
        </p:grpSp>
      </p:grpSp>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p:sp>
        <p:nvSpPr>
          <p:cNvPr id="62" name="楕円 61">
            <a:extLst>
              <a:ext uri="{FF2B5EF4-FFF2-40B4-BE49-F238E27FC236}">
                <a16:creationId xmlns:a16="http://schemas.microsoft.com/office/drawing/2014/main" id="{E5B1C9D3-8970-0998-8551-9F7ECB5685D7}"/>
              </a:ext>
            </a:extLst>
          </p:cNvPr>
          <p:cNvSpPr>
            <a:spLocks/>
          </p:cNvSpPr>
          <p:nvPr/>
        </p:nvSpPr>
        <p:spPr>
          <a:xfrm>
            <a:off x="7981312" y="5643070"/>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p>
        </p:txBody>
      </p:sp>
      <p:sp>
        <p:nvSpPr>
          <p:cNvPr id="63" name="楕円 62">
            <a:extLst>
              <a:ext uri="{FF2B5EF4-FFF2-40B4-BE49-F238E27FC236}">
                <a16:creationId xmlns:a16="http://schemas.microsoft.com/office/drawing/2014/main" id="{D8AF910D-BDF3-E31A-29AD-8F81D9026F09}"/>
              </a:ext>
            </a:extLst>
          </p:cNvPr>
          <p:cNvSpPr>
            <a:spLocks/>
          </p:cNvSpPr>
          <p:nvPr/>
        </p:nvSpPr>
        <p:spPr>
          <a:xfrm>
            <a:off x="7216985" y="5497803"/>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962ECB88-028F-15D8-2446-05D13CBB1033}"/>
                  </a:ext>
                </a:extLst>
              </p:cNvPr>
              <p:cNvSpPr txBox="1"/>
              <p:nvPr/>
            </p:nvSpPr>
            <p:spPr>
              <a:xfrm>
                <a:off x="833219" y="1817684"/>
                <a:ext cx="4143570" cy="1007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subHide m:val="on"/>
                          <m:supHide m:val="on"/>
                          <m:ctrlPr>
                            <a:rPr kumimoji="1" lang="en-US" altLang="ja-JP" sz="3200" b="0" i="1" smtClean="0">
                              <a:latin typeface="Cambria Math" panose="02040503050406030204" pitchFamily="18" charset="0"/>
                            </a:rPr>
                          </m:ctrlPr>
                        </m:naryPr>
                        <m:sub/>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𝑠</m:t>
                              </m:r>
                            </m:sub>
                          </m:sSub>
                          <m:d>
                            <m:dPr>
                              <m:ctrlPr>
                                <a:rPr lang="en-US" altLang="ja-JP" sz="3200" i="1">
                                  <a:latin typeface="Cambria Math" panose="02040503050406030204" pitchFamily="18" charset="0"/>
                                </a:rPr>
                              </m:ctrlPr>
                            </m:dPr>
                            <m:e>
                              <m:r>
                                <a:rPr lang="en-US" altLang="ja-JP" sz="3200" i="1">
                                  <a:latin typeface="Cambria Math" panose="02040503050406030204" pitchFamily="18" charset="0"/>
                                </a:rPr>
                                <m:t>𝑢</m:t>
                              </m:r>
                            </m:e>
                          </m:d>
                          <m:r>
                            <a:rPr lang="en-US" altLang="ja-JP" sz="3200" i="1">
                              <a:latin typeface="Cambria Math" panose="02040503050406030204" pitchFamily="18" charset="0"/>
                            </a:rPr>
                            <m:t>𝑑</m:t>
                          </m:r>
                          <m:r>
                            <a:rPr lang="en-US" altLang="ja-JP" sz="3200" b="0" i="1" smtClean="0">
                              <a:latin typeface="Cambria Math" panose="02040503050406030204" pitchFamily="18" charset="0"/>
                            </a:rPr>
                            <m:t>𝑢</m:t>
                          </m:r>
                        </m:e>
                      </m:nary>
                    </m:oMath>
                  </m:oMathPara>
                </a14:m>
                <a:endParaRPr kumimoji="1" lang="ja-JP" altLang="en-US" sz="3200" dirty="0"/>
              </a:p>
            </p:txBody>
          </p:sp>
        </mc:Choice>
        <mc:Fallback xmlns="">
          <p:sp>
            <p:nvSpPr>
              <p:cNvPr id="3" name="テキスト ボックス 2">
                <a:extLst>
                  <a:ext uri="{FF2B5EF4-FFF2-40B4-BE49-F238E27FC236}">
                    <a16:creationId xmlns:a16="http://schemas.microsoft.com/office/drawing/2014/main" id="{962ECB88-028F-15D8-2446-05D13CBB1033}"/>
                  </a:ext>
                </a:extLst>
              </p:cNvPr>
              <p:cNvSpPr txBox="1">
                <a:spLocks noRot="1" noChangeAspect="1" noMove="1" noResize="1" noEditPoints="1" noAdjustHandles="1" noChangeArrowheads="1" noChangeShapeType="1" noTextEdit="1"/>
              </p:cNvSpPr>
              <p:nvPr/>
            </p:nvSpPr>
            <p:spPr>
              <a:xfrm>
                <a:off x="833219" y="1817684"/>
                <a:ext cx="4143570" cy="1007071"/>
              </a:xfrm>
              <a:prstGeom prst="rect">
                <a:avLst/>
              </a:prstGeom>
              <a:blipFill>
                <a:blip r:embed="rId12"/>
                <a:stretch>
                  <a:fillRect/>
                </a:stretch>
              </a:blipFill>
            </p:spPr>
            <p:txBody>
              <a:bodyPr/>
              <a:lstStyle/>
              <a:p>
                <a:r>
                  <a:rPr lang="ja-JP" altLang="en-US">
                    <a:noFill/>
                  </a:rPr>
                  <a:t> </a:t>
                </a:r>
              </a:p>
            </p:txBody>
          </p:sp>
        </mc:Fallback>
      </mc:AlternateContent>
      <p:grpSp>
        <p:nvGrpSpPr>
          <p:cNvPr id="136" name="グループ化 135">
            <a:extLst>
              <a:ext uri="{FF2B5EF4-FFF2-40B4-BE49-F238E27FC236}">
                <a16:creationId xmlns:a16="http://schemas.microsoft.com/office/drawing/2014/main" id="{0607C484-0152-8AF9-082B-BE54F45D23A4}"/>
              </a:ext>
            </a:extLst>
          </p:cNvPr>
          <p:cNvGrpSpPr/>
          <p:nvPr/>
        </p:nvGrpSpPr>
        <p:grpSpPr>
          <a:xfrm>
            <a:off x="3719468" y="3207990"/>
            <a:ext cx="1709160" cy="1412498"/>
            <a:chOff x="3523616" y="3093940"/>
            <a:chExt cx="2100864" cy="1736214"/>
          </a:xfrm>
        </p:grpSpPr>
        <p:sp>
          <p:nvSpPr>
            <p:cNvPr id="50" name="円柱 49">
              <a:extLst>
                <a:ext uri="{FF2B5EF4-FFF2-40B4-BE49-F238E27FC236}">
                  <a16:creationId xmlns:a16="http://schemas.microsoft.com/office/drawing/2014/main" id="{F00E7A9D-B848-54B1-EBE7-760D4DCE9C80}"/>
                </a:ext>
              </a:extLst>
            </p:cNvPr>
            <p:cNvSpPr/>
            <p:nvPr/>
          </p:nvSpPr>
          <p:spPr>
            <a:xfrm>
              <a:off x="3523616" y="3093940"/>
              <a:ext cx="2100864" cy="1736214"/>
            </a:xfrm>
            <a:prstGeom prst="can">
              <a:avLst/>
            </a:prstGeom>
            <a:noFill/>
            <a:ln w="38100">
              <a:extLst>
                <a:ext uri="{C807C97D-BFC1-408E-A445-0C87EB9F89A2}">
                  <ask:lineSketchStyleProps xmlns:ask="http://schemas.microsoft.com/office/drawing/2018/sketchyshapes" sd="1811207019">
                    <a:custGeom>
                      <a:avLst/>
                      <a:gdLst>
                        <a:gd name="connsiteX0" fmla="*/ 0 w 2100864"/>
                        <a:gd name="connsiteY0" fmla="*/ 217027 h 1736214"/>
                        <a:gd name="connsiteX1" fmla="*/ 1050432 w 2100864"/>
                        <a:gd name="connsiteY1" fmla="*/ 434054 h 1736214"/>
                        <a:gd name="connsiteX2" fmla="*/ 2100864 w 2100864"/>
                        <a:gd name="connsiteY2" fmla="*/ 217027 h 1736214"/>
                        <a:gd name="connsiteX3" fmla="*/ 2100864 w 2100864"/>
                        <a:gd name="connsiteY3" fmla="*/ 1519187 h 1736214"/>
                        <a:gd name="connsiteX4" fmla="*/ 1050432 w 2100864"/>
                        <a:gd name="connsiteY4" fmla="*/ 1736214 h 1736214"/>
                        <a:gd name="connsiteX5" fmla="*/ 0 w 2100864"/>
                        <a:gd name="connsiteY5" fmla="*/ 1519187 h 1736214"/>
                        <a:gd name="connsiteX6" fmla="*/ 0 w 2100864"/>
                        <a:gd name="connsiteY6" fmla="*/ 217027 h 1736214"/>
                        <a:gd name="connsiteX0" fmla="*/ 0 w 2100864"/>
                        <a:gd name="connsiteY0" fmla="*/ 217027 h 1736214"/>
                        <a:gd name="connsiteX1" fmla="*/ 1050432 w 2100864"/>
                        <a:gd name="connsiteY1" fmla="*/ 0 h 1736214"/>
                        <a:gd name="connsiteX2" fmla="*/ 2100864 w 2100864"/>
                        <a:gd name="connsiteY2" fmla="*/ 217027 h 1736214"/>
                        <a:gd name="connsiteX3" fmla="*/ 1050432 w 2100864"/>
                        <a:gd name="connsiteY3" fmla="*/ 434054 h 1736214"/>
                        <a:gd name="connsiteX4" fmla="*/ 0 w 2100864"/>
                        <a:gd name="connsiteY4" fmla="*/ 217027 h 1736214"/>
                        <a:gd name="connsiteX0" fmla="*/ 2100864 w 2100864"/>
                        <a:gd name="connsiteY0" fmla="*/ 217027 h 1736214"/>
                        <a:gd name="connsiteX1" fmla="*/ 1050432 w 2100864"/>
                        <a:gd name="connsiteY1" fmla="*/ 434054 h 1736214"/>
                        <a:gd name="connsiteX2" fmla="*/ 0 w 2100864"/>
                        <a:gd name="connsiteY2" fmla="*/ 217027 h 1736214"/>
                        <a:gd name="connsiteX3" fmla="*/ 1050432 w 2100864"/>
                        <a:gd name="connsiteY3" fmla="*/ 0 h 1736214"/>
                        <a:gd name="connsiteX4" fmla="*/ 2100864 w 2100864"/>
                        <a:gd name="connsiteY4" fmla="*/ 217027 h 1736214"/>
                        <a:gd name="connsiteX5" fmla="*/ 2100864 w 2100864"/>
                        <a:gd name="connsiteY5" fmla="*/ 1519187 h 1736214"/>
                        <a:gd name="connsiteX6" fmla="*/ 1050432 w 2100864"/>
                        <a:gd name="connsiteY6" fmla="*/ 1736214 h 1736214"/>
                        <a:gd name="connsiteX7" fmla="*/ 0 w 2100864"/>
                        <a:gd name="connsiteY7" fmla="*/ 1519187 h 1736214"/>
                        <a:gd name="connsiteX8" fmla="*/ 0 w 2100864"/>
                        <a:gd name="connsiteY8" fmla="*/ 217027 h 17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64" h="1736214" stroke="0" extrusionOk="0">
                          <a:moveTo>
                            <a:pt x="0" y="217027"/>
                          </a:moveTo>
                          <a:cubicBezTo>
                            <a:pt x="-45704" y="276514"/>
                            <a:pt x="464832" y="382621"/>
                            <a:pt x="1050432" y="434054"/>
                          </a:cubicBezTo>
                          <a:cubicBezTo>
                            <a:pt x="1628545" y="440924"/>
                            <a:pt x="2107013" y="345445"/>
                            <a:pt x="2100864" y="217027"/>
                          </a:cubicBezTo>
                          <a:cubicBezTo>
                            <a:pt x="2191214" y="741906"/>
                            <a:pt x="2000863" y="874875"/>
                            <a:pt x="2100864" y="1519187"/>
                          </a:cubicBezTo>
                          <a:cubicBezTo>
                            <a:pt x="2095290" y="1546737"/>
                            <a:pt x="1582673" y="1767670"/>
                            <a:pt x="1050432" y="1736214"/>
                          </a:cubicBezTo>
                          <a:cubicBezTo>
                            <a:pt x="475527" y="1742168"/>
                            <a:pt x="13468" y="1634852"/>
                            <a:pt x="0" y="1519187"/>
                          </a:cubicBezTo>
                          <a:cubicBezTo>
                            <a:pt x="-92917" y="896677"/>
                            <a:pt x="-83437" y="516833"/>
                            <a:pt x="0" y="217027"/>
                          </a:cubicBezTo>
                          <a:close/>
                        </a:path>
                        <a:path w="2100864" h="1736214" fill="lighten" stroke="0" extrusionOk="0">
                          <a:moveTo>
                            <a:pt x="0" y="217027"/>
                          </a:moveTo>
                          <a:cubicBezTo>
                            <a:pt x="23660" y="186601"/>
                            <a:pt x="453743" y="-43236"/>
                            <a:pt x="1050432" y="0"/>
                          </a:cubicBezTo>
                          <a:cubicBezTo>
                            <a:pt x="1611322" y="-11298"/>
                            <a:pt x="2101766" y="110592"/>
                            <a:pt x="2100864" y="217027"/>
                          </a:cubicBezTo>
                          <a:cubicBezTo>
                            <a:pt x="2022921" y="377701"/>
                            <a:pt x="1658740" y="447909"/>
                            <a:pt x="1050432" y="434054"/>
                          </a:cubicBezTo>
                          <a:cubicBezTo>
                            <a:pt x="462436" y="456624"/>
                            <a:pt x="-11539" y="339809"/>
                            <a:pt x="0" y="217027"/>
                          </a:cubicBezTo>
                          <a:close/>
                        </a:path>
                        <a:path w="2100864" h="1736214" fill="none" extrusionOk="0">
                          <a:moveTo>
                            <a:pt x="2100864" y="217027"/>
                          </a:moveTo>
                          <a:cubicBezTo>
                            <a:pt x="2086316" y="347493"/>
                            <a:pt x="1640373" y="447972"/>
                            <a:pt x="1050432" y="434054"/>
                          </a:cubicBezTo>
                          <a:cubicBezTo>
                            <a:pt x="470865" y="436311"/>
                            <a:pt x="17995" y="350347"/>
                            <a:pt x="0" y="217027"/>
                          </a:cubicBezTo>
                          <a:cubicBezTo>
                            <a:pt x="19150" y="150748"/>
                            <a:pt x="407708" y="34579"/>
                            <a:pt x="1050432" y="0"/>
                          </a:cubicBezTo>
                          <a:cubicBezTo>
                            <a:pt x="1636734" y="-8130"/>
                            <a:pt x="2102434" y="84756"/>
                            <a:pt x="2100864" y="217027"/>
                          </a:cubicBezTo>
                          <a:cubicBezTo>
                            <a:pt x="2138134" y="410150"/>
                            <a:pt x="2009937" y="1014167"/>
                            <a:pt x="2100864" y="1519187"/>
                          </a:cubicBezTo>
                          <a:cubicBezTo>
                            <a:pt x="2043157" y="1696825"/>
                            <a:pt x="1686973" y="1665186"/>
                            <a:pt x="1050432" y="1736214"/>
                          </a:cubicBezTo>
                          <a:cubicBezTo>
                            <a:pt x="451760" y="1738181"/>
                            <a:pt x="-38" y="1633770"/>
                            <a:pt x="0" y="1519187"/>
                          </a:cubicBezTo>
                          <a:cubicBezTo>
                            <a:pt x="-106425" y="951948"/>
                            <a:pt x="-69051" y="366507"/>
                            <a:pt x="0" y="217027"/>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F0FFB257-5D79-95B3-825F-E5A5FA9D6B56}"/>
                </a:ext>
              </a:extLst>
            </p:cNvPr>
            <p:cNvGrpSpPr/>
            <p:nvPr/>
          </p:nvGrpSpPr>
          <p:grpSpPr>
            <a:xfrm>
              <a:off x="3757017" y="3578416"/>
              <a:ext cx="1595832" cy="1051802"/>
              <a:chOff x="4475026" y="1241102"/>
              <a:chExt cx="763244" cy="503049"/>
            </a:xfrm>
          </p:grpSpPr>
          <p:pic>
            <p:nvPicPr>
              <p:cNvPr id="52" name="図 51">
                <a:extLst>
                  <a:ext uri="{FF2B5EF4-FFF2-40B4-BE49-F238E27FC236}">
                    <a16:creationId xmlns:a16="http://schemas.microsoft.com/office/drawing/2014/main" id="{E05879A7-182B-00E3-B558-80B9214962C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4591026" y="1245582"/>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53" name="図 52">
                <a:extLst>
                  <a:ext uri="{FF2B5EF4-FFF2-40B4-BE49-F238E27FC236}">
                    <a16:creationId xmlns:a16="http://schemas.microsoft.com/office/drawing/2014/main" id="{D733ECFD-7214-F94C-1B3D-A4B5974ED92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4518355" y="1325294"/>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54" name="図 53">
                <a:extLst>
                  <a:ext uri="{FF2B5EF4-FFF2-40B4-BE49-F238E27FC236}">
                    <a16:creationId xmlns:a16="http://schemas.microsoft.com/office/drawing/2014/main" id="{C7FB32D7-AE36-78B3-201F-5EC4147DBE9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4475026" y="1365111"/>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cxnSp>
            <p:nvCxnSpPr>
              <p:cNvPr id="55" name="直線コネクタ 54">
                <a:extLst>
                  <a:ext uri="{FF2B5EF4-FFF2-40B4-BE49-F238E27FC236}">
                    <a16:creationId xmlns:a16="http://schemas.microsoft.com/office/drawing/2014/main" id="{70001050-5E61-5244-C593-B854DAA56593}"/>
                  </a:ext>
                </a:extLst>
              </p:cNvPr>
              <p:cNvCxnSpPr>
                <a:cxnSpLocks/>
              </p:cNvCxnSpPr>
              <p:nvPr/>
            </p:nvCxnSpPr>
            <p:spPr>
              <a:xfrm flipV="1">
                <a:off x="4515802" y="1241102"/>
                <a:ext cx="53969" cy="53969"/>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grpSp>
      <p:grpSp>
        <p:nvGrpSpPr>
          <p:cNvPr id="219" name="グループ化 218">
            <a:extLst>
              <a:ext uri="{FF2B5EF4-FFF2-40B4-BE49-F238E27FC236}">
                <a16:creationId xmlns:a16="http://schemas.microsoft.com/office/drawing/2014/main" id="{02082344-4273-7D37-9A48-8333CD60C33C}"/>
              </a:ext>
            </a:extLst>
          </p:cNvPr>
          <p:cNvGrpSpPr/>
          <p:nvPr/>
        </p:nvGrpSpPr>
        <p:grpSpPr>
          <a:xfrm>
            <a:off x="2766951" y="3417470"/>
            <a:ext cx="599523" cy="704112"/>
            <a:chOff x="2766951" y="3417470"/>
            <a:chExt cx="599523" cy="704112"/>
          </a:xfrm>
        </p:grpSpPr>
        <p:sp>
          <p:nvSpPr>
            <p:cNvPr id="49" name="矢印: 右 48">
              <a:extLst>
                <a:ext uri="{FF2B5EF4-FFF2-40B4-BE49-F238E27FC236}">
                  <a16:creationId xmlns:a16="http://schemas.microsoft.com/office/drawing/2014/main" id="{86EE4B2A-1F2B-E8D6-EB60-174D011B01B2}"/>
                </a:ext>
              </a:extLst>
            </p:cNvPr>
            <p:cNvSpPr/>
            <p:nvPr/>
          </p:nvSpPr>
          <p:spPr>
            <a:xfrm>
              <a:off x="2850793" y="3879713"/>
              <a:ext cx="488302" cy="2418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AC6CC7C-EC72-57F5-CA3F-98A9493E2CAB}"/>
                </a:ext>
              </a:extLst>
            </p:cNvPr>
            <p:cNvSpPr txBox="1"/>
            <p:nvPr/>
          </p:nvSpPr>
          <p:spPr>
            <a:xfrm>
              <a:off x="2766951" y="3417470"/>
              <a:ext cx="599523" cy="369332"/>
            </a:xfrm>
            <a:prstGeom prst="rect">
              <a:avLst/>
            </a:prstGeom>
            <a:noFill/>
          </p:spPr>
          <p:txBody>
            <a:bodyPr wrap="none" lIns="0" tIns="0" rIns="0" bIns="0" rtlCol="0">
              <a:spAutoFit/>
            </a:bodyPr>
            <a:lstStyle/>
            <a:p>
              <a:r>
                <a:rPr lang="en-US" altLang="ja-JP" sz="2400">
                  <a:latin typeface="Times New Roman" panose="02020603050405020304" pitchFamily="18" charset="0"/>
                  <a:cs typeface="Times New Roman" panose="02020603050405020304" pitchFamily="18" charset="0"/>
                </a:rPr>
                <a:t>PCA</a:t>
              </a:r>
              <a:endParaRPr lang="ja-JP" altLang="en-US" sz="2400">
                <a:latin typeface="Times New Roman" panose="02020603050405020304" pitchFamily="18" charset="0"/>
                <a:cs typeface="Times New Roman" panose="02020603050405020304" pitchFamily="18" charset="0"/>
              </a:endParaRPr>
            </a:p>
          </p:txBody>
        </p:sp>
      </p:grpSp>
      <p:grpSp>
        <p:nvGrpSpPr>
          <p:cNvPr id="29" name="グループ化 28">
            <a:extLst>
              <a:ext uri="{FF2B5EF4-FFF2-40B4-BE49-F238E27FC236}">
                <a16:creationId xmlns:a16="http://schemas.microsoft.com/office/drawing/2014/main" id="{7350BBCA-32E6-E215-5959-CC4483939A10}"/>
              </a:ext>
            </a:extLst>
          </p:cNvPr>
          <p:cNvGrpSpPr/>
          <p:nvPr/>
        </p:nvGrpSpPr>
        <p:grpSpPr>
          <a:xfrm>
            <a:off x="838203" y="3511859"/>
            <a:ext cx="1666888" cy="416723"/>
            <a:chOff x="11917680" y="5984650"/>
            <a:chExt cx="2438396" cy="609600"/>
          </a:xfrm>
        </p:grpSpPr>
        <p:pic>
          <p:nvPicPr>
            <p:cNvPr id="32" name="図 31">
              <a:extLst>
                <a:ext uri="{FF2B5EF4-FFF2-40B4-BE49-F238E27FC236}">
                  <a16:creationId xmlns:a16="http://schemas.microsoft.com/office/drawing/2014/main" id="{D69FBF4C-7B88-FEBB-B05E-B4EB2C76A19D}"/>
                </a:ext>
              </a:extLst>
            </p:cNvPr>
            <p:cNvPicPr>
              <a:picLocks noChangeAspect="1"/>
            </p:cNvPicPr>
            <p:nvPr/>
          </p:nvPicPr>
          <p:blipFill rotWithShape="1">
            <a:blip r:embed="rId15"/>
            <a:srcRect l="50000"/>
            <a:stretch/>
          </p:blipFill>
          <p:spPr>
            <a:xfrm>
              <a:off x="11917680" y="5984650"/>
              <a:ext cx="1219200" cy="609600"/>
            </a:xfrm>
            <a:prstGeom prst="rect">
              <a:avLst/>
            </a:prstGeom>
          </p:spPr>
        </p:pic>
        <p:pic>
          <p:nvPicPr>
            <p:cNvPr id="35" name="図 34">
              <a:extLst>
                <a:ext uri="{FF2B5EF4-FFF2-40B4-BE49-F238E27FC236}">
                  <a16:creationId xmlns:a16="http://schemas.microsoft.com/office/drawing/2014/main" id="{849230EF-88FC-9F3A-BF30-1F3F8A4BA687}"/>
                </a:ext>
              </a:extLst>
            </p:cNvPr>
            <p:cNvPicPr>
              <a:picLocks noChangeAspect="1"/>
            </p:cNvPicPr>
            <p:nvPr/>
          </p:nvPicPr>
          <p:blipFill rotWithShape="1">
            <a:blip r:embed="rId15"/>
            <a:srcRect r="50000"/>
            <a:stretch/>
          </p:blipFill>
          <p:spPr>
            <a:xfrm>
              <a:off x="13136880" y="5984650"/>
              <a:ext cx="1219196" cy="609600"/>
            </a:xfrm>
            <a:prstGeom prst="rect">
              <a:avLst/>
            </a:prstGeom>
          </p:spPr>
        </p:pic>
      </p:grpSp>
      <p:grpSp>
        <p:nvGrpSpPr>
          <p:cNvPr id="46" name="グループ化 45">
            <a:extLst>
              <a:ext uri="{FF2B5EF4-FFF2-40B4-BE49-F238E27FC236}">
                <a16:creationId xmlns:a16="http://schemas.microsoft.com/office/drawing/2014/main" id="{0F3E3ECA-EF79-4CA0-8021-CA76FED127D3}"/>
              </a:ext>
            </a:extLst>
          </p:cNvPr>
          <p:cNvGrpSpPr/>
          <p:nvPr/>
        </p:nvGrpSpPr>
        <p:grpSpPr>
          <a:xfrm>
            <a:off x="838204" y="3055142"/>
            <a:ext cx="1666888" cy="420742"/>
            <a:chOff x="12697638" y="3669621"/>
            <a:chExt cx="2438398" cy="609600"/>
          </a:xfrm>
        </p:grpSpPr>
        <p:pic>
          <p:nvPicPr>
            <p:cNvPr id="47" name="図 46">
              <a:extLst>
                <a:ext uri="{FF2B5EF4-FFF2-40B4-BE49-F238E27FC236}">
                  <a16:creationId xmlns:a16="http://schemas.microsoft.com/office/drawing/2014/main" id="{6CEDAE5F-84EE-393E-21FD-DAAF3B682612}"/>
                </a:ext>
              </a:extLst>
            </p:cNvPr>
            <p:cNvPicPr>
              <a:picLocks noChangeAspect="1"/>
            </p:cNvPicPr>
            <p:nvPr/>
          </p:nvPicPr>
          <p:blipFill rotWithShape="1">
            <a:blip r:embed="rId16"/>
            <a:srcRect r="50000"/>
            <a:stretch/>
          </p:blipFill>
          <p:spPr>
            <a:xfrm>
              <a:off x="13916842" y="3669621"/>
              <a:ext cx="1219194" cy="609600"/>
            </a:xfrm>
            <a:prstGeom prst="rect">
              <a:avLst/>
            </a:prstGeom>
          </p:spPr>
        </p:pic>
        <p:pic>
          <p:nvPicPr>
            <p:cNvPr id="48" name="図 47">
              <a:extLst>
                <a:ext uri="{FF2B5EF4-FFF2-40B4-BE49-F238E27FC236}">
                  <a16:creationId xmlns:a16="http://schemas.microsoft.com/office/drawing/2014/main" id="{2782B71C-3DB6-0EEC-452D-724A6EB72470}"/>
                </a:ext>
              </a:extLst>
            </p:cNvPr>
            <p:cNvPicPr>
              <a:picLocks noChangeAspect="1"/>
            </p:cNvPicPr>
            <p:nvPr/>
          </p:nvPicPr>
          <p:blipFill rotWithShape="1">
            <a:blip r:embed="rId16"/>
            <a:srcRect l="50000"/>
            <a:stretch/>
          </p:blipFill>
          <p:spPr>
            <a:xfrm>
              <a:off x="12697638" y="3669621"/>
              <a:ext cx="1219206" cy="609600"/>
            </a:xfrm>
            <a:prstGeom prst="rect">
              <a:avLst/>
            </a:prstGeom>
          </p:spPr>
        </p:pic>
      </p:grpSp>
      <p:grpSp>
        <p:nvGrpSpPr>
          <p:cNvPr id="218" name="グループ化 217">
            <a:extLst>
              <a:ext uri="{FF2B5EF4-FFF2-40B4-BE49-F238E27FC236}">
                <a16:creationId xmlns:a16="http://schemas.microsoft.com/office/drawing/2014/main" id="{36684E7D-5EF1-1AF7-8CEA-B40ABC7B6667}"/>
              </a:ext>
            </a:extLst>
          </p:cNvPr>
          <p:cNvGrpSpPr/>
          <p:nvPr/>
        </p:nvGrpSpPr>
        <p:grpSpPr>
          <a:xfrm>
            <a:off x="838200" y="4020307"/>
            <a:ext cx="1666891" cy="618113"/>
            <a:chOff x="838200" y="4020307"/>
            <a:chExt cx="1666891" cy="618113"/>
          </a:xfrm>
        </p:grpSpPr>
        <p:grpSp>
          <p:nvGrpSpPr>
            <p:cNvPr id="132" name="グループ化 131">
              <a:extLst>
                <a:ext uri="{FF2B5EF4-FFF2-40B4-BE49-F238E27FC236}">
                  <a16:creationId xmlns:a16="http://schemas.microsoft.com/office/drawing/2014/main" id="{03220F6C-31DA-D318-EADE-703A7B3F5EC0}"/>
                </a:ext>
              </a:extLst>
            </p:cNvPr>
            <p:cNvGrpSpPr/>
            <p:nvPr/>
          </p:nvGrpSpPr>
          <p:grpSpPr>
            <a:xfrm>
              <a:off x="838200" y="4221697"/>
              <a:ext cx="1666891" cy="416723"/>
              <a:chOff x="1182239" y="4556235"/>
              <a:chExt cx="2438400" cy="609600"/>
            </a:xfrm>
          </p:grpSpPr>
          <p:pic>
            <p:nvPicPr>
              <p:cNvPr id="129" name="図 128">
                <a:extLst>
                  <a:ext uri="{FF2B5EF4-FFF2-40B4-BE49-F238E27FC236}">
                    <a16:creationId xmlns:a16="http://schemas.microsoft.com/office/drawing/2014/main" id="{F78794BC-2826-FD45-AB4F-4D826028089A}"/>
                  </a:ext>
                </a:extLst>
              </p:cNvPr>
              <p:cNvPicPr>
                <a:picLocks noChangeAspect="1"/>
              </p:cNvPicPr>
              <p:nvPr/>
            </p:nvPicPr>
            <p:blipFill rotWithShape="1">
              <a:blip r:embed="rId17"/>
              <a:srcRect r="49619"/>
              <a:stretch/>
            </p:blipFill>
            <p:spPr>
              <a:xfrm>
                <a:off x="2392149" y="4556235"/>
                <a:ext cx="1228490" cy="609600"/>
              </a:xfrm>
              <a:prstGeom prst="rect">
                <a:avLst/>
              </a:prstGeom>
            </p:spPr>
          </p:pic>
          <p:pic>
            <p:nvPicPr>
              <p:cNvPr id="131" name="図 130">
                <a:extLst>
                  <a:ext uri="{FF2B5EF4-FFF2-40B4-BE49-F238E27FC236}">
                    <a16:creationId xmlns:a16="http://schemas.microsoft.com/office/drawing/2014/main" id="{E28A69EE-798D-E604-5BDF-21F865D8FE68}"/>
                  </a:ext>
                </a:extLst>
              </p:cNvPr>
              <p:cNvPicPr>
                <a:picLocks noChangeAspect="1"/>
              </p:cNvPicPr>
              <p:nvPr/>
            </p:nvPicPr>
            <p:blipFill rotWithShape="1">
              <a:blip r:embed="rId17"/>
              <a:srcRect l="50381"/>
              <a:stretch/>
            </p:blipFill>
            <p:spPr>
              <a:xfrm>
                <a:off x="1182239" y="4556235"/>
                <a:ext cx="1209910" cy="609600"/>
              </a:xfrm>
              <a:prstGeom prst="rect">
                <a:avLst/>
              </a:prstGeom>
            </p:spPr>
          </p:pic>
        </p:grpSp>
        <p:cxnSp>
          <p:nvCxnSpPr>
            <p:cNvPr id="134" name="直線コネクタ 133">
              <a:extLst>
                <a:ext uri="{FF2B5EF4-FFF2-40B4-BE49-F238E27FC236}">
                  <a16:creationId xmlns:a16="http://schemas.microsoft.com/office/drawing/2014/main" id="{F5737AA5-2677-CD62-980C-711244B4567F}"/>
                </a:ext>
              </a:extLst>
            </p:cNvPr>
            <p:cNvCxnSpPr/>
            <p:nvPr/>
          </p:nvCxnSpPr>
          <p:spPr>
            <a:xfrm>
              <a:off x="1671648" y="4020307"/>
              <a:ext cx="0" cy="160192"/>
            </a:xfrm>
            <a:prstGeom prst="line">
              <a:avLst/>
            </a:prstGeom>
            <a:ln w="476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23" name="グループ化 222">
            <a:extLst>
              <a:ext uri="{FF2B5EF4-FFF2-40B4-BE49-F238E27FC236}">
                <a16:creationId xmlns:a16="http://schemas.microsoft.com/office/drawing/2014/main" id="{975852BD-3862-1151-A885-05D953330AFD}"/>
              </a:ext>
            </a:extLst>
          </p:cNvPr>
          <p:cNvGrpSpPr/>
          <p:nvPr/>
        </p:nvGrpSpPr>
        <p:grpSpPr>
          <a:xfrm>
            <a:off x="5607292" y="3045263"/>
            <a:ext cx="2070759" cy="2241407"/>
            <a:chOff x="5607292" y="3045263"/>
            <a:chExt cx="2070759" cy="2241407"/>
          </a:xfrm>
        </p:grpSpPr>
        <p:cxnSp>
          <p:nvCxnSpPr>
            <p:cNvPr id="220" name="直線矢印コネクタ 219">
              <a:extLst>
                <a:ext uri="{FF2B5EF4-FFF2-40B4-BE49-F238E27FC236}">
                  <a16:creationId xmlns:a16="http://schemas.microsoft.com/office/drawing/2014/main" id="{950C19B7-5176-E380-32FD-3C870B196120}"/>
                </a:ext>
              </a:extLst>
            </p:cNvPr>
            <p:cNvCxnSpPr>
              <a:cxnSpLocks/>
            </p:cNvCxnSpPr>
            <p:nvPr/>
          </p:nvCxnSpPr>
          <p:spPr>
            <a:xfrm flipH="1">
              <a:off x="6295289" y="4818624"/>
              <a:ext cx="664351" cy="468046"/>
            </a:xfrm>
            <a:prstGeom prst="straightConnector1">
              <a:avLst/>
            </a:prstGeom>
            <a:ln w="1079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1" name="テキスト ボックス 220">
                  <a:extLst>
                    <a:ext uri="{FF2B5EF4-FFF2-40B4-BE49-F238E27FC236}">
                      <a16:creationId xmlns:a16="http://schemas.microsoft.com/office/drawing/2014/main" id="{9FB5A811-8768-47BA-7AAF-68AB33D822E1}"/>
                    </a:ext>
                  </a:extLst>
                </p:cNvPr>
                <p:cNvSpPr txBox="1"/>
                <p:nvPr/>
              </p:nvSpPr>
              <p:spPr>
                <a:xfrm>
                  <a:off x="5607292" y="3045263"/>
                  <a:ext cx="20707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𝑒</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𝜃</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𝜙</m:t>
                        </m:r>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𝑟</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oMath>
                    </m:oMathPara>
                  </a14:m>
                  <a:endParaRPr kumimoji="1" lang="ja-JP" altLang="en-US" sz="3600" dirty="0"/>
                </a:p>
              </p:txBody>
            </p:sp>
          </mc:Choice>
          <mc:Fallback xmlns="">
            <p:sp>
              <p:nvSpPr>
                <p:cNvPr id="221" name="テキスト ボックス 220">
                  <a:extLst>
                    <a:ext uri="{FF2B5EF4-FFF2-40B4-BE49-F238E27FC236}">
                      <a16:creationId xmlns:a16="http://schemas.microsoft.com/office/drawing/2014/main" id="{9FB5A811-8768-47BA-7AAF-68AB33D822E1}"/>
                    </a:ext>
                  </a:extLst>
                </p:cNvPr>
                <p:cNvSpPr txBox="1">
                  <a:spLocks noRot="1" noChangeAspect="1" noMove="1" noResize="1" noEditPoints="1" noAdjustHandles="1" noChangeArrowheads="1" noChangeShapeType="1" noTextEdit="1"/>
                </p:cNvSpPr>
                <p:nvPr/>
              </p:nvSpPr>
              <p:spPr>
                <a:xfrm>
                  <a:off x="5607292" y="3045263"/>
                  <a:ext cx="2070759" cy="553998"/>
                </a:xfrm>
                <a:prstGeom prst="rect">
                  <a:avLst/>
                </a:prstGeom>
                <a:blipFill>
                  <a:blip r:embed="rId18"/>
                  <a:stretch>
                    <a:fillRect/>
                  </a:stretch>
                </a:blipFill>
              </p:spPr>
              <p:txBody>
                <a:bodyPr/>
                <a:lstStyle/>
                <a:p>
                  <a:r>
                    <a:rPr lang="ja-JP" altLang="en-US">
                      <a:noFill/>
                    </a:rPr>
                    <a:t> </a:t>
                  </a:r>
                </a:p>
              </p:txBody>
            </p:sp>
          </mc:Fallback>
        </mc:AlternateContent>
        <p:sp>
          <p:nvSpPr>
            <p:cNvPr id="222" name="フリーフォーム: 図形 221">
              <a:extLst>
                <a:ext uri="{FF2B5EF4-FFF2-40B4-BE49-F238E27FC236}">
                  <a16:creationId xmlns:a16="http://schemas.microsoft.com/office/drawing/2014/main" id="{9B8E569C-2B2B-4B31-8308-C2E7499E3EDF}"/>
                </a:ext>
              </a:extLst>
            </p:cNvPr>
            <p:cNvSpPr/>
            <p:nvPr/>
          </p:nvSpPr>
          <p:spPr>
            <a:xfrm>
              <a:off x="6782539" y="3622089"/>
              <a:ext cx="296805" cy="1154097"/>
            </a:xfrm>
            <a:custGeom>
              <a:avLst/>
              <a:gdLst>
                <a:gd name="connsiteX0" fmla="*/ 0 w 106532"/>
                <a:gd name="connsiteY0" fmla="*/ 0 h 1154097"/>
                <a:gd name="connsiteX1" fmla="*/ 106532 w 106532"/>
                <a:gd name="connsiteY1" fmla="*/ 1154097 h 1154097"/>
                <a:gd name="connsiteX0" fmla="*/ 0 w 184556"/>
                <a:gd name="connsiteY0" fmla="*/ 0 h 1154097"/>
                <a:gd name="connsiteX1" fmla="*/ 106532 w 184556"/>
                <a:gd name="connsiteY1" fmla="*/ 1154097 h 1154097"/>
                <a:gd name="connsiteX0" fmla="*/ 0 w 328296"/>
                <a:gd name="connsiteY0" fmla="*/ 0 h 1154097"/>
                <a:gd name="connsiteX1" fmla="*/ 106532 w 328296"/>
                <a:gd name="connsiteY1" fmla="*/ 1154097 h 1154097"/>
                <a:gd name="connsiteX0" fmla="*/ 0 w 311992"/>
                <a:gd name="connsiteY0" fmla="*/ 0 h 1154097"/>
                <a:gd name="connsiteX1" fmla="*/ 106532 w 311992"/>
                <a:gd name="connsiteY1" fmla="*/ 1154097 h 1154097"/>
                <a:gd name="connsiteX0" fmla="*/ 0 w 296805"/>
                <a:gd name="connsiteY0" fmla="*/ 0 h 1154097"/>
                <a:gd name="connsiteX1" fmla="*/ 106532 w 296805"/>
                <a:gd name="connsiteY1" fmla="*/ 1154097 h 1154097"/>
              </a:gdLst>
              <a:ahLst/>
              <a:cxnLst>
                <a:cxn ang="0">
                  <a:pos x="connsiteX0" y="connsiteY0"/>
                </a:cxn>
                <a:cxn ang="0">
                  <a:pos x="connsiteX1" y="connsiteY1"/>
                </a:cxn>
              </a:cxnLst>
              <a:rect l="l" t="t" r="r" b="b"/>
              <a:pathLst>
                <a:path w="296805" h="1154097">
                  <a:moveTo>
                    <a:pt x="0" y="0"/>
                  </a:moveTo>
                  <a:cubicBezTo>
                    <a:pt x="310719" y="198268"/>
                    <a:pt x="426129" y="849297"/>
                    <a:pt x="106532" y="1154097"/>
                  </a:cubicBezTo>
                </a:path>
              </a:pathLst>
            </a:custGeom>
            <a:noFill/>
            <a:ln w="19050">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BF46EA9-F7E3-031C-ADFB-27E31EAB4A9A}"/>
                  </a:ext>
                </a:extLst>
              </p:cNvPr>
              <p:cNvSpPr txBox="1"/>
              <p:nvPr/>
            </p:nvSpPr>
            <p:spPr>
              <a:xfrm>
                <a:off x="3740375" y="4768412"/>
                <a:ext cx="158633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a:rPr lang="en-US" altLang="ja-JP" sz="3200" i="1">
                              <a:latin typeface="Cambria Math" panose="02040503050406030204" pitchFamily="18" charset="0"/>
                            </a:rPr>
                            <m:t>𝑘</m:t>
                          </m:r>
                        </m:sub>
                      </m:sSub>
                      <m:r>
                        <a:rPr lang="en-US" altLang="ja-JP" sz="3200" i="1">
                          <a:latin typeface="Cambria Math" panose="02040503050406030204" pitchFamily="18" charset="0"/>
                        </a:rPr>
                        <m:t>(</m:t>
                      </m:r>
                      <m:r>
                        <a:rPr lang="en-US" altLang="ja-JP" sz="3200" i="1">
                          <a:latin typeface="Cambria Math" panose="02040503050406030204" pitchFamily="18" charset="0"/>
                        </a:rPr>
                        <m:t>𝜃</m:t>
                      </m:r>
                      <m:r>
                        <a:rPr lang="en-US" altLang="ja-JP" sz="3200" i="1">
                          <a:latin typeface="Cambria Math" panose="02040503050406030204" pitchFamily="18" charset="0"/>
                        </a:rPr>
                        <m:t>,</m:t>
                      </m:r>
                      <m:r>
                        <a:rPr lang="en-US" altLang="ja-JP" sz="3200" i="1">
                          <a:latin typeface="Cambria Math" panose="02040503050406030204" pitchFamily="18" charset="0"/>
                        </a:rPr>
                        <m:t>𝜙</m:t>
                      </m:r>
                      <m:r>
                        <a:rPr lang="en-US" altLang="ja-JP" sz="3200" i="1">
                          <a:latin typeface="Cambria Math" panose="02040503050406030204" pitchFamily="18" charset="0"/>
                        </a:rPr>
                        <m:t>)</m:t>
                      </m:r>
                    </m:oMath>
                  </m:oMathPara>
                </a14:m>
                <a:endParaRPr kumimoji="1" lang="ja-JP" altLang="en-US" sz="3200" dirty="0"/>
              </a:p>
            </p:txBody>
          </p:sp>
        </mc:Choice>
        <mc:Fallback xmlns="">
          <p:sp>
            <p:nvSpPr>
              <p:cNvPr id="4" name="テキスト ボックス 3">
                <a:extLst>
                  <a:ext uri="{FF2B5EF4-FFF2-40B4-BE49-F238E27FC236}">
                    <a16:creationId xmlns:a16="http://schemas.microsoft.com/office/drawing/2014/main" id="{1BF46EA9-F7E3-031C-ADFB-27E31EAB4A9A}"/>
                  </a:ext>
                </a:extLst>
              </p:cNvPr>
              <p:cNvSpPr txBox="1">
                <a:spLocks noRot="1" noChangeAspect="1" noMove="1" noResize="1" noEditPoints="1" noAdjustHandles="1" noChangeArrowheads="1" noChangeShapeType="1" noTextEdit="1"/>
              </p:cNvSpPr>
              <p:nvPr/>
            </p:nvSpPr>
            <p:spPr>
              <a:xfrm>
                <a:off x="3740375" y="4768412"/>
                <a:ext cx="1586332" cy="492443"/>
              </a:xfrm>
              <a:prstGeom prst="rect">
                <a:avLst/>
              </a:prstGeom>
              <a:blipFill>
                <a:blip r:embed="rId1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0391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500"/>
                                        <p:tgtEl>
                                          <p:spTgt spid="2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500"/>
                                        <p:tgtEl>
                                          <p:spTgt spid="219"/>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500"/>
                                        <p:tgtEl>
                                          <p:spTgt spid="1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p:sp>
        <p:nvSpPr>
          <p:cNvPr id="5" name="矢印: 右 4">
            <a:extLst>
              <a:ext uri="{FF2B5EF4-FFF2-40B4-BE49-F238E27FC236}">
                <a16:creationId xmlns:a16="http://schemas.microsoft.com/office/drawing/2014/main" id="{8668C918-2129-0CC6-6A8C-D3C9A5138CDB}"/>
              </a:ext>
            </a:extLst>
          </p:cNvPr>
          <p:cNvSpPr/>
          <p:nvPr/>
        </p:nvSpPr>
        <p:spPr>
          <a:xfrm>
            <a:off x="2850793" y="3879713"/>
            <a:ext cx="488302" cy="2418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1E6B7864-B069-B78D-7404-B011220DE15E}"/>
              </a:ext>
            </a:extLst>
          </p:cNvPr>
          <p:cNvGrpSpPr/>
          <p:nvPr/>
        </p:nvGrpSpPr>
        <p:grpSpPr>
          <a:xfrm>
            <a:off x="3719468" y="3207990"/>
            <a:ext cx="1709160" cy="1412498"/>
            <a:chOff x="3523616" y="3093940"/>
            <a:chExt cx="2100864" cy="1736214"/>
          </a:xfrm>
        </p:grpSpPr>
        <p:sp>
          <p:nvSpPr>
            <p:cNvPr id="9" name="円柱 8">
              <a:extLst>
                <a:ext uri="{FF2B5EF4-FFF2-40B4-BE49-F238E27FC236}">
                  <a16:creationId xmlns:a16="http://schemas.microsoft.com/office/drawing/2014/main" id="{E5ABBFBE-FD63-4504-9417-C58B4AB3E3EC}"/>
                </a:ext>
              </a:extLst>
            </p:cNvPr>
            <p:cNvSpPr/>
            <p:nvPr/>
          </p:nvSpPr>
          <p:spPr>
            <a:xfrm>
              <a:off x="3523616" y="3093940"/>
              <a:ext cx="2100864" cy="1736214"/>
            </a:xfrm>
            <a:prstGeom prst="can">
              <a:avLst/>
            </a:prstGeom>
            <a:noFill/>
            <a:ln w="38100">
              <a:extLst>
                <a:ext uri="{C807C97D-BFC1-408E-A445-0C87EB9F89A2}">
                  <ask:lineSketchStyleProps xmlns:ask="http://schemas.microsoft.com/office/drawing/2018/sketchyshapes" sd="1811207019">
                    <a:custGeom>
                      <a:avLst/>
                      <a:gdLst>
                        <a:gd name="connsiteX0" fmla="*/ 0 w 2100864"/>
                        <a:gd name="connsiteY0" fmla="*/ 217027 h 1736214"/>
                        <a:gd name="connsiteX1" fmla="*/ 1050432 w 2100864"/>
                        <a:gd name="connsiteY1" fmla="*/ 434054 h 1736214"/>
                        <a:gd name="connsiteX2" fmla="*/ 2100864 w 2100864"/>
                        <a:gd name="connsiteY2" fmla="*/ 217027 h 1736214"/>
                        <a:gd name="connsiteX3" fmla="*/ 2100864 w 2100864"/>
                        <a:gd name="connsiteY3" fmla="*/ 1519187 h 1736214"/>
                        <a:gd name="connsiteX4" fmla="*/ 1050432 w 2100864"/>
                        <a:gd name="connsiteY4" fmla="*/ 1736214 h 1736214"/>
                        <a:gd name="connsiteX5" fmla="*/ 0 w 2100864"/>
                        <a:gd name="connsiteY5" fmla="*/ 1519187 h 1736214"/>
                        <a:gd name="connsiteX6" fmla="*/ 0 w 2100864"/>
                        <a:gd name="connsiteY6" fmla="*/ 217027 h 1736214"/>
                        <a:gd name="connsiteX0" fmla="*/ 0 w 2100864"/>
                        <a:gd name="connsiteY0" fmla="*/ 217027 h 1736214"/>
                        <a:gd name="connsiteX1" fmla="*/ 1050432 w 2100864"/>
                        <a:gd name="connsiteY1" fmla="*/ 0 h 1736214"/>
                        <a:gd name="connsiteX2" fmla="*/ 2100864 w 2100864"/>
                        <a:gd name="connsiteY2" fmla="*/ 217027 h 1736214"/>
                        <a:gd name="connsiteX3" fmla="*/ 1050432 w 2100864"/>
                        <a:gd name="connsiteY3" fmla="*/ 434054 h 1736214"/>
                        <a:gd name="connsiteX4" fmla="*/ 0 w 2100864"/>
                        <a:gd name="connsiteY4" fmla="*/ 217027 h 1736214"/>
                        <a:gd name="connsiteX0" fmla="*/ 2100864 w 2100864"/>
                        <a:gd name="connsiteY0" fmla="*/ 217027 h 1736214"/>
                        <a:gd name="connsiteX1" fmla="*/ 1050432 w 2100864"/>
                        <a:gd name="connsiteY1" fmla="*/ 434054 h 1736214"/>
                        <a:gd name="connsiteX2" fmla="*/ 0 w 2100864"/>
                        <a:gd name="connsiteY2" fmla="*/ 217027 h 1736214"/>
                        <a:gd name="connsiteX3" fmla="*/ 1050432 w 2100864"/>
                        <a:gd name="connsiteY3" fmla="*/ 0 h 1736214"/>
                        <a:gd name="connsiteX4" fmla="*/ 2100864 w 2100864"/>
                        <a:gd name="connsiteY4" fmla="*/ 217027 h 1736214"/>
                        <a:gd name="connsiteX5" fmla="*/ 2100864 w 2100864"/>
                        <a:gd name="connsiteY5" fmla="*/ 1519187 h 1736214"/>
                        <a:gd name="connsiteX6" fmla="*/ 1050432 w 2100864"/>
                        <a:gd name="connsiteY6" fmla="*/ 1736214 h 1736214"/>
                        <a:gd name="connsiteX7" fmla="*/ 0 w 2100864"/>
                        <a:gd name="connsiteY7" fmla="*/ 1519187 h 1736214"/>
                        <a:gd name="connsiteX8" fmla="*/ 0 w 2100864"/>
                        <a:gd name="connsiteY8" fmla="*/ 217027 h 17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64" h="1736214" stroke="0" extrusionOk="0">
                          <a:moveTo>
                            <a:pt x="0" y="217027"/>
                          </a:moveTo>
                          <a:cubicBezTo>
                            <a:pt x="-45704" y="276514"/>
                            <a:pt x="464832" y="382621"/>
                            <a:pt x="1050432" y="434054"/>
                          </a:cubicBezTo>
                          <a:cubicBezTo>
                            <a:pt x="1628545" y="440924"/>
                            <a:pt x="2107013" y="345445"/>
                            <a:pt x="2100864" y="217027"/>
                          </a:cubicBezTo>
                          <a:cubicBezTo>
                            <a:pt x="2191214" y="741906"/>
                            <a:pt x="2000863" y="874875"/>
                            <a:pt x="2100864" y="1519187"/>
                          </a:cubicBezTo>
                          <a:cubicBezTo>
                            <a:pt x="2095290" y="1546737"/>
                            <a:pt x="1582673" y="1767670"/>
                            <a:pt x="1050432" y="1736214"/>
                          </a:cubicBezTo>
                          <a:cubicBezTo>
                            <a:pt x="475527" y="1742168"/>
                            <a:pt x="13468" y="1634852"/>
                            <a:pt x="0" y="1519187"/>
                          </a:cubicBezTo>
                          <a:cubicBezTo>
                            <a:pt x="-92917" y="896677"/>
                            <a:pt x="-83437" y="516833"/>
                            <a:pt x="0" y="217027"/>
                          </a:cubicBezTo>
                          <a:close/>
                        </a:path>
                        <a:path w="2100864" h="1736214" fill="lighten" stroke="0" extrusionOk="0">
                          <a:moveTo>
                            <a:pt x="0" y="217027"/>
                          </a:moveTo>
                          <a:cubicBezTo>
                            <a:pt x="23660" y="186601"/>
                            <a:pt x="453743" y="-43236"/>
                            <a:pt x="1050432" y="0"/>
                          </a:cubicBezTo>
                          <a:cubicBezTo>
                            <a:pt x="1611322" y="-11298"/>
                            <a:pt x="2101766" y="110592"/>
                            <a:pt x="2100864" y="217027"/>
                          </a:cubicBezTo>
                          <a:cubicBezTo>
                            <a:pt x="2022921" y="377701"/>
                            <a:pt x="1658740" y="447909"/>
                            <a:pt x="1050432" y="434054"/>
                          </a:cubicBezTo>
                          <a:cubicBezTo>
                            <a:pt x="462436" y="456624"/>
                            <a:pt x="-11539" y="339809"/>
                            <a:pt x="0" y="217027"/>
                          </a:cubicBezTo>
                          <a:close/>
                        </a:path>
                        <a:path w="2100864" h="1736214" fill="none" extrusionOk="0">
                          <a:moveTo>
                            <a:pt x="2100864" y="217027"/>
                          </a:moveTo>
                          <a:cubicBezTo>
                            <a:pt x="2086316" y="347493"/>
                            <a:pt x="1640373" y="447972"/>
                            <a:pt x="1050432" y="434054"/>
                          </a:cubicBezTo>
                          <a:cubicBezTo>
                            <a:pt x="470865" y="436311"/>
                            <a:pt x="17995" y="350347"/>
                            <a:pt x="0" y="217027"/>
                          </a:cubicBezTo>
                          <a:cubicBezTo>
                            <a:pt x="19150" y="150748"/>
                            <a:pt x="407708" y="34579"/>
                            <a:pt x="1050432" y="0"/>
                          </a:cubicBezTo>
                          <a:cubicBezTo>
                            <a:pt x="1636734" y="-8130"/>
                            <a:pt x="2102434" y="84756"/>
                            <a:pt x="2100864" y="217027"/>
                          </a:cubicBezTo>
                          <a:cubicBezTo>
                            <a:pt x="2138134" y="410150"/>
                            <a:pt x="2009937" y="1014167"/>
                            <a:pt x="2100864" y="1519187"/>
                          </a:cubicBezTo>
                          <a:cubicBezTo>
                            <a:pt x="2043157" y="1696825"/>
                            <a:pt x="1686973" y="1665186"/>
                            <a:pt x="1050432" y="1736214"/>
                          </a:cubicBezTo>
                          <a:cubicBezTo>
                            <a:pt x="451760" y="1738181"/>
                            <a:pt x="-38" y="1633770"/>
                            <a:pt x="0" y="1519187"/>
                          </a:cubicBezTo>
                          <a:cubicBezTo>
                            <a:pt x="-106425" y="951948"/>
                            <a:pt x="-69051" y="366507"/>
                            <a:pt x="0" y="217027"/>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CA813E4-F96C-79CD-B119-228E8D3F023B}"/>
                </a:ext>
              </a:extLst>
            </p:cNvPr>
            <p:cNvGrpSpPr/>
            <p:nvPr/>
          </p:nvGrpSpPr>
          <p:grpSpPr>
            <a:xfrm>
              <a:off x="3757017" y="3578416"/>
              <a:ext cx="1595832" cy="1051802"/>
              <a:chOff x="4475026" y="1241102"/>
              <a:chExt cx="763244" cy="503049"/>
            </a:xfrm>
          </p:grpSpPr>
          <p:pic>
            <p:nvPicPr>
              <p:cNvPr id="15" name="図 14">
                <a:extLst>
                  <a:ext uri="{FF2B5EF4-FFF2-40B4-BE49-F238E27FC236}">
                    <a16:creationId xmlns:a16="http://schemas.microsoft.com/office/drawing/2014/main" id="{405A79EA-0101-600F-A76A-29B1F4A2C2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591026" y="1245582"/>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16" name="図 15">
                <a:extLst>
                  <a:ext uri="{FF2B5EF4-FFF2-40B4-BE49-F238E27FC236}">
                    <a16:creationId xmlns:a16="http://schemas.microsoft.com/office/drawing/2014/main" id="{F72CE8DF-FB02-7728-F616-650ECCFE09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518355" y="1325294"/>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17" name="図 16">
                <a:extLst>
                  <a:ext uri="{FF2B5EF4-FFF2-40B4-BE49-F238E27FC236}">
                    <a16:creationId xmlns:a16="http://schemas.microsoft.com/office/drawing/2014/main" id="{BE1A22DA-561F-A753-0654-3B7A5CF62B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75026" y="1365111"/>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cxnSp>
            <p:nvCxnSpPr>
              <p:cNvPr id="36" name="直線コネクタ 35">
                <a:extLst>
                  <a:ext uri="{FF2B5EF4-FFF2-40B4-BE49-F238E27FC236}">
                    <a16:creationId xmlns:a16="http://schemas.microsoft.com/office/drawing/2014/main" id="{98402C39-FD5E-543B-CE44-5C25BDB34BBD}"/>
                  </a:ext>
                </a:extLst>
              </p:cNvPr>
              <p:cNvCxnSpPr>
                <a:cxnSpLocks/>
              </p:cNvCxnSpPr>
              <p:nvPr/>
            </p:nvCxnSpPr>
            <p:spPr>
              <a:xfrm flipV="1">
                <a:off x="4515802" y="1241102"/>
                <a:ext cx="53969" cy="53969"/>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37" name="テキスト ボックス 36">
            <a:extLst>
              <a:ext uri="{FF2B5EF4-FFF2-40B4-BE49-F238E27FC236}">
                <a16:creationId xmlns:a16="http://schemas.microsoft.com/office/drawing/2014/main" id="{132EF4F4-5A72-5CD9-39F9-7CCC52BCB6F9}"/>
              </a:ext>
            </a:extLst>
          </p:cNvPr>
          <p:cNvSpPr txBox="1"/>
          <p:nvPr/>
        </p:nvSpPr>
        <p:spPr>
          <a:xfrm>
            <a:off x="2766951" y="3417470"/>
            <a:ext cx="599523" cy="369332"/>
          </a:xfrm>
          <a:prstGeom prst="rect">
            <a:avLst/>
          </a:prstGeom>
          <a:noFill/>
        </p:spPr>
        <p:txBody>
          <a:bodyPr wrap="none" lIns="0" tIns="0" rIns="0" bIns="0" rtlCol="0">
            <a:spAutoFit/>
          </a:bodyPr>
          <a:lstStyle/>
          <a:p>
            <a:r>
              <a:rPr lang="en-US" altLang="ja-JP" sz="2400">
                <a:latin typeface="Times New Roman" panose="02020603050405020304" pitchFamily="18" charset="0"/>
                <a:cs typeface="Times New Roman" panose="02020603050405020304" pitchFamily="18" charset="0"/>
              </a:rPr>
              <a:t>PCA</a:t>
            </a:r>
            <a:endParaRPr lang="ja-JP" altLang="en-US" sz="2400">
              <a:latin typeface="Times New Roman" panose="02020603050405020304" pitchFamily="18" charset="0"/>
              <a:cs typeface="Times New Roman" panose="02020603050405020304" pitchFamily="18" charset="0"/>
            </a:endParaRPr>
          </a:p>
        </p:txBody>
      </p:sp>
      <p:grpSp>
        <p:nvGrpSpPr>
          <p:cNvPr id="38" name="グループ化 37">
            <a:extLst>
              <a:ext uri="{FF2B5EF4-FFF2-40B4-BE49-F238E27FC236}">
                <a16:creationId xmlns:a16="http://schemas.microsoft.com/office/drawing/2014/main" id="{61CCF85B-C85C-D482-69A9-BC329C2D9608}"/>
              </a:ext>
            </a:extLst>
          </p:cNvPr>
          <p:cNvGrpSpPr/>
          <p:nvPr/>
        </p:nvGrpSpPr>
        <p:grpSpPr>
          <a:xfrm>
            <a:off x="838203" y="3511859"/>
            <a:ext cx="1666888" cy="416723"/>
            <a:chOff x="11917680" y="5984650"/>
            <a:chExt cx="2438396" cy="609600"/>
          </a:xfrm>
        </p:grpSpPr>
        <p:pic>
          <p:nvPicPr>
            <p:cNvPr id="41" name="図 40">
              <a:extLst>
                <a:ext uri="{FF2B5EF4-FFF2-40B4-BE49-F238E27FC236}">
                  <a16:creationId xmlns:a16="http://schemas.microsoft.com/office/drawing/2014/main" id="{0EAE484D-BD70-D6AD-D860-A6BF9E4D74AE}"/>
                </a:ext>
              </a:extLst>
            </p:cNvPr>
            <p:cNvPicPr>
              <a:picLocks noChangeAspect="1"/>
            </p:cNvPicPr>
            <p:nvPr/>
          </p:nvPicPr>
          <p:blipFill rotWithShape="1">
            <a:blip r:embed="rId5"/>
            <a:srcRect l="50000"/>
            <a:stretch/>
          </p:blipFill>
          <p:spPr>
            <a:xfrm>
              <a:off x="11917680" y="5984650"/>
              <a:ext cx="1219200" cy="609600"/>
            </a:xfrm>
            <a:prstGeom prst="rect">
              <a:avLst/>
            </a:prstGeom>
          </p:spPr>
        </p:pic>
        <p:pic>
          <p:nvPicPr>
            <p:cNvPr id="45" name="図 44">
              <a:extLst>
                <a:ext uri="{FF2B5EF4-FFF2-40B4-BE49-F238E27FC236}">
                  <a16:creationId xmlns:a16="http://schemas.microsoft.com/office/drawing/2014/main" id="{7E364EFE-E57C-5575-BBCA-1E349EDFC87D}"/>
                </a:ext>
              </a:extLst>
            </p:cNvPr>
            <p:cNvPicPr>
              <a:picLocks noChangeAspect="1"/>
            </p:cNvPicPr>
            <p:nvPr/>
          </p:nvPicPr>
          <p:blipFill rotWithShape="1">
            <a:blip r:embed="rId5"/>
            <a:srcRect r="50000"/>
            <a:stretch/>
          </p:blipFill>
          <p:spPr>
            <a:xfrm>
              <a:off x="13136880" y="5984650"/>
              <a:ext cx="1219196" cy="609600"/>
            </a:xfrm>
            <a:prstGeom prst="rect">
              <a:avLst/>
            </a:prstGeom>
          </p:spPr>
        </p:pic>
      </p:grpSp>
      <p:grpSp>
        <p:nvGrpSpPr>
          <p:cNvPr id="58" name="グループ化 57">
            <a:extLst>
              <a:ext uri="{FF2B5EF4-FFF2-40B4-BE49-F238E27FC236}">
                <a16:creationId xmlns:a16="http://schemas.microsoft.com/office/drawing/2014/main" id="{79A58316-927C-FC0D-9141-CBE9E6C7B164}"/>
              </a:ext>
            </a:extLst>
          </p:cNvPr>
          <p:cNvGrpSpPr/>
          <p:nvPr/>
        </p:nvGrpSpPr>
        <p:grpSpPr>
          <a:xfrm>
            <a:off x="838204" y="3055142"/>
            <a:ext cx="1666888" cy="420742"/>
            <a:chOff x="12697638" y="3669621"/>
            <a:chExt cx="2438398" cy="609600"/>
          </a:xfrm>
        </p:grpSpPr>
        <p:pic>
          <p:nvPicPr>
            <p:cNvPr id="59" name="図 58">
              <a:extLst>
                <a:ext uri="{FF2B5EF4-FFF2-40B4-BE49-F238E27FC236}">
                  <a16:creationId xmlns:a16="http://schemas.microsoft.com/office/drawing/2014/main" id="{702985EF-C882-2A0E-1857-942610594A4C}"/>
                </a:ext>
              </a:extLst>
            </p:cNvPr>
            <p:cNvPicPr>
              <a:picLocks noChangeAspect="1"/>
            </p:cNvPicPr>
            <p:nvPr/>
          </p:nvPicPr>
          <p:blipFill rotWithShape="1">
            <a:blip r:embed="rId6"/>
            <a:srcRect r="50000"/>
            <a:stretch/>
          </p:blipFill>
          <p:spPr>
            <a:xfrm>
              <a:off x="13916842" y="3669621"/>
              <a:ext cx="1219194" cy="609600"/>
            </a:xfrm>
            <a:prstGeom prst="rect">
              <a:avLst/>
            </a:prstGeom>
          </p:spPr>
        </p:pic>
        <p:pic>
          <p:nvPicPr>
            <p:cNvPr id="128" name="図 127">
              <a:extLst>
                <a:ext uri="{FF2B5EF4-FFF2-40B4-BE49-F238E27FC236}">
                  <a16:creationId xmlns:a16="http://schemas.microsoft.com/office/drawing/2014/main" id="{E7679F42-9536-BFCC-2E12-E90AD3DFB748}"/>
                </a:ext>
              </a:extLst>
            </p:cNvPr>
            <p:cNvPicPr>
              <a:picLocks noChangeAspect="1"/>
            </p:cNvPicPr>
            <p:nvPr/>
          </p:nvPicPr>
          <p:blipFill rotWithShape="1">
            <a:blip r:embed="rId6"/>
            <a:srcRect l="50000"/>
            <a:stretch/>
          </p:blipFill>
          <p:spPr>
            <a:xfrm>
              <a:off x="12697638" y="3669621"/>
              <a:ext cx="1219206" cy="609600"/>
            </a:xfrm>
            <a:prstGeom prst="rect">
              <a:avLst/>
            </a:prstGeom>
          </p:spPr>
        </p:pic>
      </p:grpSp>
      <p:grpSp>
        <p:nvGrpSpPr>
          <p:cNvPr id="130" name="グループ化 129">
            <a:extLst>
              <a:ext uri="{FF2B5EF4-FFF2-40B4-BE49-F238E27FC236}">
                <a16:creationId xmlns:a16="http://schemas.microsoft.com/office/drawing/2014/main" id="{FF48EBC1-B6EC-5D7C-E4FD-7D79674F06B0}"/>
              </a:ext>
            </a:extLst>
          </p:cNvPr>
          <p:cNvGrpSpPr/>
          <p:nvPr/>
        </p:nvGrpSpPr>
        <p:grpSpPr>
          <a:xfrm>
            <a:off x="838200" y="4221697"/>
            <a:ext cx="1666891" cy="416723"/>
            <a:chOff x="1182239" y="4556235"/>
            <a:chExt cx="2438400" cy="609600"/>
          </a:xfrm>
        </p:grpSpPr>
        <p:pic>
          <p:nvPicPr>
            <p:cNvPr id="133" name="図 132">
              <a:extLst>
                <a:ext uri="{FF2B5EF4-FFF2-40B4-BE49-F238E27FC236}">
                  <a16:creationId xmlns:a16="http://schemas.microsoft.com/office/drawing/2014/main" id="{482EDDBB-1F6E-E2A2-0B65-530C74457F3D}"/>
                </a:ext>
              </a:extLst>
            </p:cNvPr>
            <p:cNvPicPr>
              <a:picLocks noChangeAspect="1"/>
            </p:cNvPicPr>
            <p:nvPr/>
          </p:nvPicPr>
          <p:blipFill rotWithShape="1">
            <a:blip r:embed="rId7"/>
            <a:srcRect r="49619"/>
            <a:stretch/>
          </p:blipFill>
          <p:spPr>
            <a:xfrm>
              <a:off x="2392149" y="4556235"/>
              <a:ext cx="1228490" cy="609600"/>
            </a:xfrm>
            <a:prstGeom prst="rect">
              <a:avLst/>
            </a:prstGeom>
          </p:spPr>
        </p:pic>
        <p:pic>
          <p:nvPicPr>
            <p:cNvPr id="135" name="図 134">
              <a:extLst>
                <a:ext uri="{FF2B5EF4-FFF2-40B4-BE49-F238E27FC236}">
                  <a16:creationId xmlns:a16="http://schemas.microsoft.com/office/drawing/2014/main" id="{13C9BD68-A5A0-BFF3-E3A2-2D0431030C52}"/>
                </a:ext>
              </a:extLst>
            </p:cNvPr>
            <p:cNvPicPr>
              <a:picLocks noChangeAspect="1"/>
            </p:cNvPicPr>
            <p:nvPr/>
          </p:nvPicPr>
          <p:blipFill rotWithShape="1">
            <a:blip r:embed="rId7"/>
            <a:srcRect l="50381"/>
            <a:stretch/>
          </p:blipFill>
          <p:spPr>
            <a:xfrm>
              <a:off x="1182239" y="4556235"/>
              <a:ext cx="1209910" cy="609600"/>
            </a:xfrm>
            <a:prstGeom prst="rect">
              <a:avLst/>
            </a:prstGeom>
          </p:spPr>
        </p:pic>
      </p:grpSp>
      <p:cxnSp>
        <p:nvCxnSpPr>
          <p:cNvPr id="137" name="直線コネクタ 136">
            <a:extLst>
              <a:ext uri="{FF2B5EF4-FFF2-40B4-BE49-F238E27FC236}">
                <a16:creationId xmlns:a16="http://schemas.microsoft.com/office/drawing/2014/main" id="{2C903957-18A6-ECC2-D4E0-4F6432CE9E38}"/>
              </a:ext>
            </a:extLst>
          </p:cNvPr>
          <p:cNvCxnSpPr/>
          <p:nvPr/>
        </p:nvCxnSpPr>
        <p:spPr>
          <a:xfrm>
            <a:off x="1671648" y="4020307"/>
            <a:ext cx="0" cy="160192"/>
          </a:xfrm>
          <a:prstGeom prst="line">
            <a:avLst/>
          </a:prstGeom>
          <a:ln w="476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テキスト ボックス 137">
                <a:extLst>
                  <a:ext uri="{FF2B5EF4-FFF2-40B4-BE49-F238E27FC236}">
                    <a16:creationId xmlns:a16="http://schemas.microsoft.com/office/drawing/2014/main" id="{BDDDCCF5-006A-ABC4-58B9-94048055D15D}"/>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138" name="テキスト ボックス 137">
                <a:extLst>
                  <a:ext uri="{FF2B5EF4-FFF2-40B4-BE49-F238E27FC236}">
                    <a16:creationId xmlns:a16="http://schemas.microsoft.com/office/drawing/2014/main" id="{BDDDCCF5-006A-ABC4-58B9-94048055D15D}"/>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8"/>
                <a:stretch>
                  <a:fillRect/>
                </a:stretch>
              </a:blipFill>
            </p:spPr>
            <p:txBody>
              <a:bodyPr/>
              <a:lstStyle/>
              <a:p>
                <a:r>
                  <a:rPr lang="ja-JP" altLang="en-US">
                    <a:noFill/>
                  </a:rPr>
                  <a:t> </a:t>
                </a:r>
              </a:p>
            </p:txBody>
          </p:sp>
        </mc:Fallback>
      </mc:AlternateContent>
      <p:grpSp>
        <p:nvGrpSpPr>
          <p:cNvPr id="173" name="グループ化 172">
            <a:extLst>
              <a:ext uri="{FF2B5EF4-FFF2-40B4-BE49-F238E27FC236}">
                <a16:creationId xmlns:a16="http://schemas.microsoft.com/office/drawing/2014/main" id="{F901EDB5-6692-2291-4B21-AC63BBBA56E7}"/>
              </a:ext>
            </a:extLst>
          </p:cNvPr>
          <p:cNvGrpSpPr/>
          <p:nvPr/>
        </p:nvGrpSpPr>
        <p:grpSpPr>
          <a:xfrm>
            <a:off x="5607292" y="1928688"/>
            <a:ext cx="6002896" cy="4163365"/>
            <a:chOff x="5607292" y="1928688"/>
            <a:chExt cx="6002896" cy="4163365"/>
          </a:xfrm>
        </p:grpSpPr>
        <p:grpSp>
          <p:nvGrpSpPr>
            <p:cNvPr id="3" name="グループ化 2">
              <a:extLst>
                <a:ext uri="{FF2B5EF4-FFF2-40B4-BE49-F238E27FC236}">
                  <a16:creationId xmlns:a16="http://schemas.microsoft.com/office/drawing/2014/main" id="{AED0E3C2-1FEB-A524-F95D-18BD7AFCEF15}"/>
                </a:ext>
              </a:extLst>
            </p:cNvPr>
            <p:cNvGrpSpPr/>
            <p:nvPr/>
          </p:nvGrpSpPr>
          <p:grpSpPr>
            <a:xfrm>
              <a:off x="5877417" y="1928688"/>
              <a:ext cx="5732771" cy="4163365"/>
              <a:chOff x="5877417" y="1928688"/>
              <a:chExt cx="5732771" cy="4163365"/>
            </a:xfrm>
          </p:grpSpPr>
          <p:grpSp>
            <p:nvGrpSpPr>
              <p:cNvPr id="4" name="グループ化 3">
                <a:extLst>
                  <a:ext uri="{FF2B5EF4-FFF2-40B4-BE49-F238E27FC236}">
                    <a16:creationId xmlns:a16="http://schemas.microsoft.com/office/drawing/2014/main" id="{0B7FBED2-7D82-F85E-D9A1-49450EB3C9A2}"/>
                  </a:ext>
                </a:extLst>
              </p:cNvPr>
              <p:cNvGrpSpPr/>
              <p:nvPr/>
            </p:nvGrpSpPr>
            <p:grpSpPr>
              <a:xfrm>
                <a:off x="5879103" y="5137189"/>
                <a:ext cx="5340597" cy="954864"/>
                <a:chOff x="5879103" y="5137189"/>
                <a:chExt cx="5340597" cy="954864"/>
              </a:xfrm>
            </p:grpSpPr>
            <p:cxnSp>
              <p:nvCxnSpPr>
                <p:cNvPr id="155" name="直線矢印コネクタ 154">
                  <a:extLst>
                    <a:ext uri="{FF2B5EF4-FFF2-40B4-BE49-F238E27FC236}">
                      <a16:creationId xmlns:a16="http://schemas.microsoft.com/office/drawing/2014/main" id="{15AA7D25-0E1F-7A54-6D37-626EDB7B8EA2}"/>
                    </a:ext>
                  </a:extLst>
                </p:cNvPr>
                <p:cNvCxnSpPr>
                  <a:cxnSpLocks/>
                </p:cNvCxnSpPr>
                <p:nvPr/>
              </p:nvCxnSpPr>
              <p:spPr>
                <a:xfrm>
                  <a:off x="6325658" y="5349535"/>
                  <a:ext cx="2529954" cy="503722"/>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6" name="グループ化 155">
                  <a:extLst>
                    <a:ext uri="{FF2B5EF4-FFF2-40B4-BE49-F238E27FC236}">
                      <a16:creationId xmlns:a16="http://schemas.microsoft.com/office/drawing/2014/main" id="{33970533-8DF0-9E5F-D619-7E869E08BBCD}"/>
                    </a:ext>
                  </a:extLst>
                </p:cNvPr>
                <p:cNvGrpSpPr/>
                <p:nvPr/>
              </p:nvGrpSpPr>
              <p:grpSpPr>
                <a:xfrm>
                  <a:off x="5879103" y="5137189"/>
                  <a:ext cx="5340597" cy="954864"/>
                  <a:chOff x="5879103" y="5137189"/>
                  <a:chExt cx="5340597" cy="954864"/>
                </a:xfrm>
              </p:grpSpPr>
              <p:grpSp>
                <p:nvGrpSpPr>
                  <p:cNvPr id="157" name="グループ化 156">
                    <a:extLst>
                      <a:ext uri="{FF2B5EF4-FFF2-40B4-BE49-F238E27FC236}">
                        <a16:creationId xmlns:a16="http://schemas.microsoft.com/office/drawing/2014/main" id="{E92BFBB7-3A84-913E-C079-C2811C58323D}"/>
                      </a:ext>
                    </a:extLst>
                  </p:cNvPr>
                  <p:cNvGrpSpPr/>
                  <p:nvPr/>
                </p:nvGrpSpPr>
                <p:grpSpPr>
                  <a:xfrm rot="19949837" flipH="1">
                    <a:off x="5879103" y="5137189"/>
                    <a:ext cx="415967" cy="357397"/>
                    <a:chOff x="6670494" y="2140608"/>
                    <a:chExt cx="462370" cy="397267"/>
                  </a:xfrm>
                </p:grpSpPr>
                <p:grpSp>
                  <p:nvGrpSpPr>
                    <p:cNvPr id="161" name="グループ化 160">
                      <a:extLst>
                        <a:ext uri="{FF2B5EF4-FFF2-40B4-BE49-F238E27FC236}">
                          <a16:creationId xmlns:a16="http://schemas.microsoft.com/office/drawing/2014/main" id="{BF851AAB-0951-0A7A-A65C-2699BEC61867}"/>
                        </a:ext>
                      </a:extLst>
                    </p:cNvPr>
                    <p:cNvGrpSpPr/>
                    <p:nvPr/>
                  </p:nvGrpSpPr>
                  <p:grpSpPr>
                    <a:xfrm>
                      <a:off x="6686821" y="2218829"/>
                      <a:ext cx="446043" cy="319046"/>
                      <a:chOff x="6686821" y="2218829"/>
                      <a:chExt cx="507037" cy="319046"/>
                    </a:xfrm>
                  </p:grpSpPr>
                  <p:sp>
                    <p:nvSpPr>
                      <p:cNvPr id="165" name="フリーフォーム: 図形 164">
                        <a:extLst>
                          <a:ext uri="{FF2B5EF4-FFF2-40B4-BE49-F238E27FC236}">
                            <a16:creationId xmlns:a16="http://schemas.microsoft.com/office/drawing/2014/main" id="{160783DD-4923-7153-D3C8-CAC8F4701235}"/>
                          </a:ext>
                        </a:extLst>
                      </p:cNvPr>
                      <p:cNvSpPr/>
                      <p:nvPr/>
                    </p:nvSpPr>
                    <p:spPr>
                      <a:xfrm>
                        <a:off x="6686821" y="2218829"/>
                        <a:ext cx="507037" cy="149236"/>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66" name="フリーフォーム: 図形 165">
                        <a:extLst>
                          <a:ext uri="{FF2B5EF4-FFF2-40B4-BE49-F238E27FC236}">
                            <a16:creationId xmlns:a16="http://schemas.microsoft.com/office/drawing/2014/main" id="{FF48E24A-68FA-3C91-0D09-2455BB765D81}"/>
                          </a:ext>
                        </a:extLst>
                      </p:cNvPr>
                      <p:cNvSpPr/>
                      <p:nvPr/>
                    </p:nvSpPr>
                    <p:spPr>
                      <a:xfrm flipV="1">
                        <a:off x="6686821" y="2370975"/>
                        <a:ext cx="507037" cy="166900"/>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 name="connsiteX0" fmla="*/ 0 w 507037"/>
                          <a:gd name="connsiteY0" fmla="*/ 0 h 147345"/>
                          <a:gd name="connsiteX1" fmla="*/ 507037 w 507037"/>
                          <a:gd name="connsiteY1" fmla="*/ 147345 h 147345"/>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Lst>
                        <a:ahLst/>
                        <a:cxnLst>
                          <a:cxn ang="0">
                            <a:pos x="connsiteX0" y="connsiteY0"/>
                          </a:cxn>
                          <a:cxn ang="0">
                            <a:pos x="connsiteX1" y="connsiteY1"/>
                          </a:cxn>
                        </a:cxnLst>
                        <a:rect l="l" t="t" r="r" b="b"/>
                        <a:pathLst>
                          <a:path w="507037" h="108443">
                            <a:moveTo>
                              <a:pt x="0" y="0"/>
                            </a:moveTo>
                            <a:cubicBezTo>
                              <a:pt x="167400" y="81320"/>
                              <a:pt x="328752" y="97011"/>
                              <a:pt x="507037" y="108443"/>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162" name="楕円 161">
                      <a:extLst>
                        <a:ext uri="{FF2B5EF4-FFF2-40B4-BE49-F238E27FC236}">
                          <a16:creationId xmlns:a16="http://schemas.microsoft.com/office/drawing/2014/main" id="{79A319A5-74D6-6D3D-5A83-017B7624F0A0}"/>
                        </a:ext>
                      </a:extLst>
                    </p:cNvPr>
                    <p:cNvSpPr/>
                    <p:nvPr/>
                  </p:nvSpPr>
                  <p:spPr>
                    <a:xfrm>
                      <a:off x="6670494" y="2259745"/>
                      <a:ext cx="133079" cy="230362"/>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63" name="フリーフォーム: 図形 162">
                      <a:extLst>
                        <a:ext uri="{FF2B5EF4-FFF2-40B4-BE49-F238E27FC236}">
                          <a16:creationId xmlns:a16="http://schemas.microsoft.com/office/drawing/2014/main" id="{80923ACC-39E4-F41A-E71B-BC261AB638CF}"/>
                        </a:ext>
                      </a:extLst>
                    </p:cNvPr>
                    <p:cNvSpPr/>
                    <p:nvPr/>
                  </p:nvSpPr>
                  <p:spPr>
                    <a:xfrm rot="6777922">
                      <a:off x="6716454" y="2175131"/>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64" name="フリーフォーム: 図形 163">
                      <a:extLst>
                        <a:ext uri="{FF2B5EF4-FFF2-40B4-BE49-F238E27FC236}">
                          <a16:creationId xmlns:a16="http://schemas.microsoft.com/office/drawing/2014/main" id="{CB78AF4C-C462-5A1E-54D0-C777B719CAAC}"/>
                        </a:ext>
                      </a:extLst>
                    </p:cNvPr>
                    <p:cNvSpPr/>
                    <p:nvPr/>
                  </p:nvSpPr>
                  <p:spPr>
                    <a:xfrm rot="6777922">
                      <a:off x="6739413" y="2204150"/>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grpSp>
              <p:sp>
                <p:nvSpPr>
                  <p:cNvPr id="158" name="楕円 157">
                    <a:extLst>
                      <a:ext uri="{FF2B5EF4-FFF2-40B4-BE49-F238E27FC236}">
                        <a16:creationId xmlns:a16="http://schemas.microsoft.com/office/drawing/2014/main" id="{0A7202A6-FFB1-FDBE-AA00-A94F2148606F}"/>
                      </a:ext>
                    </a:extLst>
                  </p:cNvPr>
                  <p:cNvSpPr>
                    <a:spLocks/>
                  </p:cNvSpPr>
                  <p:nvPr/>
                </p:nvSpPr>
                <p:spPr>
                  <a:xfrm>
                    <a:off x="8703488" y="5768539"/>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p:sp>
                <p:nvSpPr>
                  <p:cNvPr id="159" name="テキスト ボックス 158">
                    <a:extLst>
                      <a:ext uri="{FF2B5EF4-FFF2-40B4-BE49-F238E27FC236}">
                        <a16:creationId xmlns:a16="http://schemas.microsoft.com/office/drawing/2014/main" id="{632D403F-A01A-0392-4EB2-0759AF751574}"/>
                      </a:ext>
                    </a:extLst>
                  </p:cNvPr>
                  <p:cNvSpPr txBox="1"/>
                  <p:nvPr/>
                </p:nvSpPr>
                <p:spPr>
                  <a:xfrm>
                    <a:off x="9065264" y="5599610"/>
                    <a:ext cx="2154436" cy="492443"/>
                  </a:xfrm>
                  <a:prstGeom prst="rect">
                    <a:avLst/>
                  </a:prstGeom>
                  <a:no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unit intensity</a:t>
                    </a:r>
                    <a:endParaRPr lang="ja-JP" alt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0" name="テキスト ボックス 159">
                        <a:extLst>
                          <a:ext uri="{FF2B5EF4-FFF2-40B4-BE49-F238E27FC236}">
                            <a16:creationId xmlns:a16="http://schemas.microsoft.com/office/drawing/2014/main" id="{438044CA-040F-24D0-4293-6FB7674B8D41}"/>
                          </a:ext>
                        </a:extLst>
                      </p:cNvPr>
                      <p:cNvSpPr txBox="1"/>
                      <p:nvPr/>
                    </p:nvSpPr>
                    <p:spPr>
                      <a:xfrm>
                        <a:off x="8076482" y="5187516"/>
                        <a:ext cx="40729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solidFill>
                                        <a:schemeClr val="tx1"/>
                                      </a:solidFill>
                                      <a:latin typeface="Cambria Math" panose="02040503050406030204" pitchFamily="18" charset="0"/>
                                    </a:rPr>
                                  </m:ctrlPr>
                                </m:sSubPr>
                                <m:e>
                                  <m:r>
                                    <a:rPr kumimoji="1" lang="en-US" altLang="ja-JP" sz="3200" b="0" i="1" smtClean="0">
                                      <a:solidFill>
                                        <a:schemeClr val="tx1"/>
                                      </a:solidFill>
                                      <a:latin typeface="Cambria Math" panose="02040503050406030204" pitchFamily="18" charset="0"/>
                                    </a:rPr>
                                    <m:t>𝑟</m:t>
                                  </m:r>
                                </m:e>
                                <m:sub>
                                  <m:r>
                                    <a:rPr kumimoji="1" lang="en-US" altLang="ja-JP" sz="3200" b="0" i="1" smtClean="0">
                                      <a:solidFill>
                                        <a:schemeClr val="tx1"/>
                                      </a:solidFill>
                                      <a:latin typeface="Cambria Math" panose="02040503050406030204" pitchFamily="18" charset="0"/>
                                    </a:rPr>
                                    <m:t>𝑐</m:t>
                                  </m:r>
                                </m:sub>
                              </m:sSub>
                            </m:oMath>
                          </m:oMathPara>
                        </a14:m>
                        <a:endParaRPr kumimoji="1" lang="ja-JP" altLang="en-US" sz="3200">
                          <a:solidFill>
                            <a:schemeClr val="tx1"/>
                          </a:solidFill>
                        </a:endParaRPr>
                      </a:p>
                    </p:txBody>
                  </p:sp>
                </mc:Choice>
                <mc:Fallback xmlns="">
                  <p:sp>
                    <p:nvSpPr>
                      <p:cNvPr id="160" name="テキスト ボックス 159">
                        <a:extLst>
                          <a:ext uri="{FF2B5EF4-FFF2-40B4-BE49-F238E27FC236}">
                            <a16:creationId xmlns:a16="http://schemas.microsoft.com/office/drawing/2014/main" id="{438044CA-040F-24D0-4293-6FB7674B8D41}"/>
                          </a:ext>
                        </a:extLst>
                      </p:cNvPr>
                      <p:cNvSpPr txBox="1">
                        <a:spLocks noRot="1" noChangeAspect="1" noMove="1" noResize="1" noEditPoints="1" noAdjustHandles="1" noChangeArrowheads="1" noChangeShapeType="1" noTextEdit="1"/>
                      </p:cNvSpPr>
                      <p:nvPr/>
                    </p:nvSpPr>
                    <p:spPr>
                      <a:xfrm>
                        <a:off x="8076482" y="5187516"/>
                        <a:ext cx="407291" cy="492443"/>
                      </a:xfrm>
                      <a:prstGeom prst="rect">
                        <a:avLst/>
                      </a:prstGeom>
                      <a:blipFill>
                        <a:blip r:embed="rId14"/>
                        <a:stretch>
                          <a:fillRect/>
                        </a:stretch>
                      </a:blipFill>
                    </p:spPr>
                    <p:txBody>
                      <a:bodyPr/>
                      <a:lstStyle/>
                      <a:p>
                        <a:r>
                          <a:rPr lang="ja-JP" altLang="en-US">
                            <a:noFill/>
                          </a:rPr>
                          <a:t> </a:t>
                        </a:r>
                      </a:p>
                    </p:txBody>
                  </p:sp>
                </mc:Fallback>
              </mc:AlternateContent>
            </p:grpSp>
          </p:grpSp>
          <p:grpSp>
            <p:nvGrpSpPr>
              <p:cNvPr id="29" name="グループ化 28">
                <a:extLst>
                  <a:ext uri="{FF2B5EF4-FFF2-40B4-BE49-F238E27FC236}">
                    <a16:creationId xmlns:a16="http://schemas.microsoft.com/office/drawing/2014/main" id="{692DBA95-1224-61CA-9B31-8D899D782EE2}"/>
                  </a:ext>
                </a:extLst>
              </p:cNvPr>
              <p:cNvGrpSpPr/>
              <p:nvPr/>
            </p:nvGrpSpPr>
            <p:grpSpPr>
              <a:xfrm>
                <a:off x="6335663" y="1934864"/>
                <a:ext cx="5274525" cy="3672753"/>
                <a:chOff x="6335663" y="1934864"/>
                <a:chExt cx="5274525" cy="3672753"/>
              </a:xfrm>
            </p:grpSpPr>
            <p:sp>
              <p:nvSpPr>
                <p:cNvPr id="147" name="フリーフォーム: 図形 146">
                  <a:extLst>
                    <a:ext uri="{FF2B5EF4-FFF2-40B4-BE49-F238E27FC236}">
                      <a16:creationId xmlns:a16="http://schemas.microsoft.com/office/drawing/2014/main" id="{CD4C4EBB-707F-B43E-B85A-D6F1C2759D83}"/>
                    </a:ext>
                  </a:extLst>
                </p:cNvPr>
                <p:cNvSpPr/>
                <p:nvPr/>
              </p:nvSpPr>
              <p:spPr>
                <a:xfrm>
                  <a:off x="7352906" y="5117099"/>
                  <a:ext cx="52798" cy="442126"/>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0 w 46183"/>
                    <a:gd name="connsiteY0" fmla="*/ 250139 h 250139"/>
                    <a:gd name="connsiteX1" fmla="*/ 25271 w 46183"/>
                    <a:gd name="connsiteY1" fmla="*/ 0 h 250139"/>
                    <a:gd name="connsiteX0" fmla="*/ 0 w 34493"/>
                    <a:gd name="connsiteY0" fmla="*/ 250139 h 250139"/>
                    <a:gd name="connsiteX1" fmla="*/ 25271 w 34493"/>
                    <a:gd name="connsiteY1" fmla="*/ 0 h 250139"/>
                    <a:gd name="connsiteX0" fmla="*/ 0 w 33290"/>
                    <a:gd name="connsiteY0" fmla="*/ 250139 h 250139"/>
                    <a:gd name="connsiteX1" fmla="*/ 25271 w 33290"/>
                    <a:gd name="connsiteY1" fmla="*/ 0 h 250139"/>
                    <a:gd name="connsiteX0" fmla="*/ 0 w 25734"/>
                    <a:gd name="connsiteY0" fmla="*/ 250139 h 250139"/>
                    <a:gd name="connsiteX1" fmla="*/ 25271 w 25734"/>
                    <a:gd name="connsiteY1" fmla="*/ 0 h 250139"/>
                    <a:gd name="connsiteX0" fmla="*/ 0 w 8504"/>
                    <a:gd name="connsiteY0" fmla="*/ 271170 h 271170"/>
                    <a:gd name="connsiteX1" fmla="*/ 1282 w 8504"/>
                    <a:gd name="connsiteY1" fmla="*/ 0 h 271170"/>
                    <a:gd name="connsiteX0" fmla="*/ 0 w 7080"/>
                    <a:gd name="connsiteY0" fmla="*/ 10000 h 10000"/>
                    <a:gd name="connsiteX1" fmla="*/ 1508 w 7080"/>
                    <a:gd name="connsiteY1" fmla="*/ 0 h 10000"/>
                    <a:gd name="connsiteX0" fmla="*/ 0 w 12003"/>
                    <a:gd name="connsiteY0" fmla="*/ 10000 h 10000"/>
                    <a:gd name="connsiteX1" fmla="*/ 2130 w 12003"/>
                    <a:gd name="connsiteY1" fmla="*/ 0 h 10000"/>
                  </a:gdLst>
                  <a:ahLst/>
                  <a:cxnLst>
                    <a:cxn ang="0">
                      <a:pos x="connsiteX0" y="connsiteY0"/>
                    </a:cxn>
                    <a:cxn ang="0">
                      <a:pos x="connsiteX1" y="connsiteY1"/>
                    </a:cxn>
                  </a:cxnLst>
                  <a:rect l="l" t="t" r="r" b="b"/>
                  <a:pathLst>
                    <a:path w="12003" h="10000">
                      <a:moveTo>
                        <a:pt x="0" y="10000"/>
                      </a:moveTo>
                      <a:cubicBezTo>
                        <a:pt x="18110" y="6943"/>
                        <a:pt x="13119" y="2604"/>
                        <a:pt x="213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148" name="直線矢印コネクタ 147">
                  <a:extLst>
                    <a:ext uri="{FF2B5EF4-FFF2-40B4-BE49-F238E27FC236}">
                      <a16:creationId xmlns:a16="http://schemas.microsoft.com/office/drawing/2014/main" id="{4B954AB9-3B85-2F21-68EE-55C53015C82C}"/>
                    </a:ext>
                  </a:extLst>
                </p:cNvPr>
                <p:cNvCxnSpPr>
                  <a:cxnSpLocks/>
                </p:cNvCxnSpPr>
                <p:nvPr/>
              </p:nvCxnSpPr>
              <p:spPr>
                <a:xfrm flipV="1">
                  <a:off x="6335663" y="4564123"/>
                  <a:ext cx="3773906" cy="745844"/>
                </a:xfrm>
                <a:prstGeom prst="straightConnector1">
                  <a:avLst/>
                </a:prstGeom>
                <a:ln w="63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FD5EFD27-1FF4-E109-88EF-5099DBEB2BF9}"/>
                    </a:ext>
                  </a:extLst>
                </p:cNvPr>
                <p:cNvCxnSpPr>
                  <a:cxnSpLocks/>
                </p:cNvCxnSpPr>
                <p:nvPr/>
              </p:nvCxnSpPr>
              <p:spPr>
                <a:xfrm>
                  <a:off x="10119943" y="2704395"/>
                  <a:ext cx="0" cy="1859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0" name="平行四辺形 149">
                  <a:extLst>
                    <a:ext uri="{FF2B5EF4-FFF2-40B4-BE49-F238E27FC236}">
                      <a16:creationId xmlns:a16="http://schemas.microsoft.com/office/drawing/2014/main" id="{B2D3612A-1346-D69F-E0A3-AABC948596B0}"/>
                    </a:ext>
                  </a:extLst>
                </p:cNvPr>
                <p:cNvSpPr/>
                <p:nvPr/>
              </p:nvSpPr>
              <p:spPr>
                <a:xfrm rot="16200000" flipV="1">
                  <a:off x="9992158" y="4451849"/>
                  <a:ext cx="146676" cy="110900"/>
                </a:xfrm>
                <a:prstGeom prst="parallelogram">
                  <a:avLst>
                    <a:gd name="adj" fmla="val 2114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600"/>
                </a:p>
              </p:txBody>
            </p:sp>
            <mc:AlternateContent xmlns:mc="http://schemas.openxmlformats.org/markup-compatibility/2006" xmlns:a14="http://schemas.microsoft.com/office/drawing/2010/main">
              <mc:Choice Requires="a14">
                <p:sp>
                  <p:nvSpPr>
                    <p:cNvPr id="151" name="テキスト ボックス 150">
                      <a:extLst>
                        <a:ext uri="{FF2B5EF4-FFF2-40B4-BE49-F238E27FC236}">
                          <a16:creationId xmlns:a16="http://schemas.microsoft.com/office/drawing/2014/main" id="{0FAA102E-3CAD-C764-0484-D3D23D85040C}"/>
                        </a:ext>
                      </a:extLst>
                    </p:cNvPr>
                    <p:cNvSpPr txBox="1"/>
                    <p:nvPr/>
                  </p:nvSpPr>
                  <p:spPr>
                    <a:xfrm>
                      <a:off x="10482122" y="1934864"/>
                      <a:ext cx="1128066" cy="49244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m:t>
                            </m:r>
                            <m:r>
                              <a:rPr kumimoji="1" lang="en-US" altLang="ja-JP" sz="3200" b="0" i="1" smtClean="0">
                                <a:solidFill>
                                  <a:schemeClr val="tx1"/>
                                </a:solidFill>
                                <a:latin typeface="Cambria Math" panose="02040503050406030204" pitchFamily="18" charset="0"/>
                              </a:rPr>
                              <m:t>𝜃</m:t>
                            </m:r>
                            <m:r>
                              <a:rPr kumimoji="1" lang="en-US" altLang="ja-JP" sz="3200" b="0" i="1" smtClean="0">
                                <a:solidFill>
                                  <a:schemeClr val="tx1"/>
                                </a:solidFill>
                                <a:latin typeface="Cambria Math" panose="02040503050406030204" pitchFamily="18" charset="0"/>
                              </a:rPr>
                              <m:t>, </m:t>
                            </m:r>
                            <m:r>
                              <a:rPr kumimoji="1" lang="en-US" altLang="ja-JP" sz="3200" b="0" i="1" smtClean="0">
                                <a:solidFill>
                                  <a:schemeClr val="tx1"/>
                                </a:solidFill>
                                <a:latin typeface="Cambria Math" panose="02040503050406030204" pitchFamily="18" charset="0"/>
                              </a:rPr>
                              <m:t>𝜙</m:t>
                            </m:r>
                            <m:r>
                              <a:rPr kumimoji="1" lang="en-US" altLang="ja-JP" sz="3200" b="0" i="1" smtClean="0">
                                <a:solidFill>
                                  <a:schemeClr val="tx1"/>
                                </a:solidFill>
                                <a:latin typeface="Cambria Math" panose="02040503050406030204" pitchFamily="18" charset="0"/>
                              </a:rPr>
                              <m:t>)</m:t>
                            </m:r>
                          </m:oMath>
                        </m:oMathPara>
                      </a14:m>
                      <a:endParaRPr kumimoji="1" lang="ja-JP" altLang="en-US" sz="3200">
                        <a:solidFill>
                          <a:schemeClr val="tx1"/>
                        </a:solidFill>
                      </a:endParaRPr>
                    </a:p>
                  </p:txBody>
                </p:sp>
              </mc:Choice>
              <mc:Fallback xmlns="">
                <p:sp>
                  <p:nvSpPr>
                    <p:cNvPr id="151" name="テキスト ボックス 150">
                      <a:extLst>
                        <a:ext uri="{FF2B5EF4-FFF2-40B4-BE49-F238E27FC236}">
                          <a16:creationId xmlns:a16="http://schemas.microsoft.com/office/drawing/2014/main" id="{0FAA102E-3CAD-C764-0484-D3D23D85040C}"/>
                        </a:ext>
                      </a:extLst>
                    </p:cNvPr>
                    <p:cNvSpPr txBox="1">
                      <a:spLocks noRot="1" noChangeAspect="1" noMove="1" noResize="1" noEditPoints="1" noAdjustHandles="1" noChangeArrowheads="1" noChangeShapeType="1" noTextEdit="1"/>
                    </p:cNvSpPr>
                    <p:nvPr/>
                  </p:nvSpPr>
                  <p:spPr>
                    <a:xfrm>
                      <a:off x="10482122" y="1934864"/>
                      <a:ext cx="1128066" cy="492443"/>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35FD086C-7320-7E0E-54DE-8B66A2FF0B93}"/>
                        </a:ext>
                      </a:extLst>
                    </p:cNvPr>
                    <p:cNvSpPr txBox="1"/>
                    <p:nvPr/>
                  </p:nvSpPr>
                  <p:spPr>
                    <a:xfrm>
                      <a:off x="7418154" y="5115174"/>
                      <a:ext cx="3454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𝜃</m:t>
                            </m:r>
                          </m:oMath>
                        </m:oMathPara>
                      </a14:m>
                      <a:endParaRPr kumimoji="1" lang="ja-JP" altLang="en-US" sz="3200">
                        <a:solidFill>
                          <a:schemeClr val="tx1"/>
                        </a:solidFill>
                      </a:endParaRPr>
                    </a:p>
                  </p:txBody>
                </p:sp>
              </mc:Choice>
              <mc:Fallback xmlns="">
                <p:sp>
                  <p:nvSpPr>
                    <p:cNvPr id="152" name="テキスト ボックス 151">
                      <a:extLst>
                        <a:ext uri="{FF2B5EF4-FFF2-40B4-BE49-F238E27FC236}">
                          <a16:creationId xmlns:a16="http://schemas.microsoft.com/office/drawing/2014/main" id="{35FD086C-7320-7E0E-54DE-8B66A2FF0B93}"/>
                        </a:ext>
                      </a:extLst>
                    </p:cNvPr>
                    <p:cNvSpPr txBox="1">
                      <a:spLocks noRot="1" noChangeAspect="1" noMove="1" noResize="1" noEditPoints="1" noAdjustHandles="1" noChangeArrowheads="1" noChangeShapeType="1" noTextEdit="1"/>
                    </p:cNvSpPr>
                    <p:nvPr/>
                  </p:nvSpPr>
                  <p:spPr>
                    <a:xfrm>
                      <a:off x="7418154" y="5115174"/>
                      <a:ext cx="345479" cy="492443"/>
                    </a:xfrm>
                    <a:prstGeom prst="rect">
                      <a:avLst/>
                    </a:prstGeom>
                    <a:blipFill>
                      <a:blip r:embed="rId16"/>
                      <a:stretch>
                        <a:fillRect/>
                      </a:stretch>
                    </a:blipFill>
                  </p:spPr>
                  <p:txBody>
                    <a:bodyPr/>
                    <a:lstStyle/>
                    <a:p>
                      <a:r>
                        <a:rPr lang="ja-JP" altLang="en-US">
                          <a:noFill/>
                        </a:rPr>
                        <a:t> </a:t>
                      </a:r>
                    </a:p>
                  </p:txBody>
                </p:sp>
              </mc:Fallback>
            </mc:AlternateContent>
            <p:sp>
              <p:nvSpPr>
                <p:cNvPr id="153" name="フリーフォーム: 図形 152">
                  <a:extLst>
                    <a:ext uri="{FF2B5EF4-FFF2-40B4-BE49-F238E27FC236}">
                      <a16:creationId xmlns:a16="http://schemas.microsoft.com/office/drawing/2014/main" id="{B8E32952-03A7-89A3-78B2-39021F82F99C}"/>
                    </a:ext>
                  </a:extLst>
                </p:cNvPr>
                <p:cNvSpPr/>
                <p:nvPr/>
              </p:nvSpPr>
              <p:spPr>
                <a:xfrm>
                  <a:off x="7348600" y="4591855"/>
                  <a:ext cx="175417" cy="485817"/>
                </a:xfrm>
                <a:custGeom>
                  <a:avLst/>
                  <a:gdLst>
                    <a:gd name="connsiteX0" fmla="*/ 0 w 156308"/>
                    <a:gd name="connsiteY0" fmla="*/ 304800 h 304800"/>
                    <a:gd name="connsiteX1" fmla="*/ 156308 w 156308"/>
                    <a:gd name="connsiteY1" fmla="*/ 0 h 304800"/>
                    <a:gd name="connsiteX0" fmla="*/ 0 w 161689"/>
                    <a:gd name="connsiteY0" fmla="*/ 304800 h 304800"/>
                    <a:gd name="connsiteX1" fmla="*/ 156308 w 161689"/>
                    <a:gd name="connsiteY1" fmla="*/ 0 h 304800"/>
                    <a:gd name="connsiteX0" fmla="*/ 0 w 45519"/>
                    <a:gd name="connsiteY0" fmla="*/ 264160 h 264160"/>
                    <a:gd name="connsiteX1" fmla="*/ 24228 w 45519"/>
                    <a:gd name="connsiteY1" fmla="*/ 0 h 264160"/>
                    <a:gd name="connsiteX0" fmla="*/ 72292 w 88142"/>
                    <a:gd name="connsiteY0" fmla="*/ 264160 h 264160"/>
                    <a:gd name="connsiteX1" fmla="*/ 0 w 88142"/>
                    <a:gd name="connsiteY1" fmla="*/ 0 h 264160"/>
                    <a:gd name="connsiteX0" fmla="*/ 72292 w 84168"/>
                    <a:gd name="connsiteY0" fmla="*/ 264160 h 264160"/>
                    <a:gd name="connsiteX1" fmla="*/ 0 w 84168"/>
                    <a:gd name="connsiteY1" fmla="*/ 0 h 264160"/>
                    <a:gd name="connsiteX0" fmla="*/ 26572 w 45939"/>
                    <a:gd name="connsiteY0" fmla="*/ 304800 h 304800"/>
                    <a:gd name="connsiteX1" fmla="*/ 0 w 45939"/>
                    <a:gd name="connsiteY1" fmla="*/ 0 h 304800"/>
                    <a:gd name="connsiteX0" fmla="*/ 26572 w 52544"/>
                    <a:gd name="connsiteY0" fmla="*/ 304800 h 304800"/>
                    <a:gd name="connsiteX1" fmla="*/ 0 w 52544"/>
                    <a:gd name="connsiteY1" fmla="*/ 0 h 304800"/>
                    <a:gd name="connsiteX0" fmla="*/ 66408 w 82143"/>
                    <a:gd name="connsiteY0" fmla="*/ 290233 h 290233"/>
                    <a:gd name="connsiteX1" fmla="*/ 0 w 82143"/>
                    <a:gd name="connsiteY1" fmla="*/ 0 h 290233"/>
                    <a:gd name="connsiteX0" fmla="*/ 66408 w 68005"/>
                    <a:gd name="connsiteY0" fmla="*/ 290233 h 290233"/>
                    <a:gd name="connsiteX1" fmla="*/ 0 w 68005"/>
                    <a:gd name="connsiteY1" fmla="*/ 0 h 290233"/>
                    <a:gd name="connsiteX0" fmla="*/ 66408 w 67430"/>
                    <a:gd name="connsiteY0" fmla="*/ 290233 h 290233"/>
                    <a:gd name="connsiteX1" fmla="*/ 0 w 67430"/>
                    <a:gd name="connsiteY1" fmla="*/ 0 h 290233"/>
                  </a:gdLst>
                  <a:ahLst/>
                  <a:cxnLst>
                    <a:cxn ang="0">
                      <a:pos x="connsiteX0" y="connsiteY0"/>
                    </a:cxn>
                    <a:cxn ang="0">
                      <a:pos x="connsiteX1" y="connsiteY1"/>
                    </a:cxn>
                  </a:cxnLst>
                  <a:rect l="l" t="t" r="r" b="b"/>
                  <a:pathLst>
                    <a:path w="67430" h="290233">
                      <a:moveTo>
                        <a:pt x="66408" y="290233"/>
                      </a:moveTo>
                      <a:cubicBezTo>
                        <a:pt x="73202" y="196868"/>
                        <a:pt x="45597" y="71027"/>
                        <a:pt x="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mc:AlternateContent xmlns:mc="http://schemas.openxmlformats.org/markup-compatibility/2006" xmlns:a14="http://schemas.microsoft.com/office/drawing/2010/main">
              <mc:Choice Requires="a14">
                <p:sp>
                  <p:nvSpPr>
                    <p:cNvPr id="154" name="テキスト ボックス 153">
                      <a:extLst>
                        <a:ext uri="{FF2B5EF4-FFF2-40B4-BE49-F238E27FC236}">
                          <a16:creationId xmlns:a16="http://schemas.microsoft.com/office/drawing/2014/main" id="{E2ACCDE7-101E-934A-D78F-02267CBF1342}"/>
                        </a:ext>
                      </a:extLst>
                    </p:cNvPr>
                    <p:cNvSpPr txBox="1"/>
                    <p:nvPr/>
                  </p:nvSpPr>
                  <p:spPr>
                    <a:xfrm>
                      <a:off x="7499406" y="4499095"/>
                      <a:ext cx="39196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𝜙</m:t>
                            </m:r>
                          </m:oMath>
                        </m:oMathPara>
                      </a14:m>
                      <a:endParaRPr kumimoji="1" lang="ja-JP" altLang="en-US" sz="3200">
                        <a:solidFill>
                          <a:schemeClr val="tx1"/>
                        </a:solidFill>
                      </a:endParaRPr>
                    </a:p>
                  </p:txBody>
                </p:sp>
              </mc:Choice>
              <mc:Fallback xmlns="">
                <p:sp>
                  <p:nvSpPr>
                    <p:cNvPr id="154" name="テキスト ボックス 153">
                      <a:extLst>
                        <a:ext uri="{FF2B5EF4-FFF2-40B4-BE49-F238E27FC236}">
                          <a16:creationId xmlns:a16="http://schemas.microsoft.com/office/drawing/2014/main" id="{E2ACCDE7-101E-934A-D78F-02267CBF1342}"/>
                        </a:ext>
                      </a:extLst>
                    </p:cNvPr>
                    <p:cNvSpPr txBox="1">
                      <a:spLocks noRot="1" noChangeAspect="1" noMove="1" noResize="1" noEditPoints="1" noAdjustHandles="1" noChangeArrowheads="1" noChangeShapeType="1" noTextEdit="1"/>
                    </p:cNvSpPr>
                    <p:nvPr/>
                  </p:nvSpPr>
                  <p:spPr>
                    <a:xfrm>
                      <a:off x="7499406" y="4499095"/>
                      <a:ext cx="391966" cy="492443"/>
                    </a:xfrm>
                    <a:prstGeom prst="rect">
                      <a:avLst/>
                    </a:prstGeom>
                    <a:blipFill>
                      <a:blip r:embed="rId17"/>
                      <a:stretch>
                        <a:fillRect/>
                      </a:stretch>
                    </a:blipFill>
                  </p:spPr>
                  <p:txBody>
                    <a:bodyPr/>
                    <a:lstStyle/>
                    <a:p>
                      <a:r>
                        <a:rPr lang="ja-JP" altLang="en-US">
                          <a:noFill/>
                        </a:rPr>
                        <a:t> </a:t>
                      </a:r>
                    </a:p>
                  </p:txBody>
                </p:sp>
              </mc:Fallback>
            </mc:AlternateContent>
          </p:grpSp>
          <p:grpSp>
            <p:nvGrpSpPr>
              <p:cNvPr id="32" name="グループ化 31">
                <a:extLst>
                  <a:ext uri="{FF2B5EF4-FFF2-40B4-BE49-F238E27FC236}">
                    <a16:creationId xmlns:a16="http://schemas.microsoft.com/office/drawing/2014/main" id="{D3118F4F-9EA8-7B59-786F-52922B61994E}"/>
                  </a:ext>
                </a:extLst>
              </p:cNvPr>
              <p:cNvGrpSpPr/>
              <p:nvPr/>
            </p:nvGrpSpPr>
            <p:grpSpPr>
              <a:xfrm>
                <a:off x="6244448" y="1928688"/>
                <a:ext cx="4151408" cy="3402701"/>
                <a:chOff x="6244448" y="1928688"/>
                <a:chExt cx="4151408" cy="3402701"/>
              </a:xfrm>
            </p:grpSpPr>
            <p:sp>
              <p:nvSpPr>
                <p:cNvPr id="145" name="テキスト ボックス 144">
                  <a:extLst>
                    <a:ext uri="{FF2B5EF4-FFF2-40B4-BE49-F238E27FC236}">
                      <a16:creationId xmlns:a16="http://schemas.microsoft.com/office/drawing/2014/main" id="{73514391-D551-6041-9DEC-8483540991D2}"/>
                    </a:ext>
                  </a:extLst>
                </p:cNvPr>
                <p:cNvSpPr txBox="1"/>
                <p:nvPr/>
              </p:nvSpPr>
              <p:spPr>
                <a:xfrm>
                  <a:off x="8446604" y="1928688"/>
                  <a:ext cx="1949252" cy="492443"/>
                </a:xfrm>
                <a:prstGeom prst="rect">
                  <a:avLst/>
                </a:prstGeom>
                <a:solidFill>
                  <a:schemeClr val="bg1"/>
                </a:solidFill>
              </p:spPr>
              <p:txBody>
                <a:bodyPr wrap="none" lIns="0" tIns="0" rIns="0" bIns="0" rtlCol="0">
                  <a:spAutoFit/>
                </a:bodyPr>
                <a:lstStyle/>
                <a:p>
                  <a:r>
                    <a:rPr lang="en-US" altLang="ja-JP" sz="3200">
                      <a:latin typeface="Times New Roman" panose="02020603050405020304" pitchFamily="18" charset="0"/>
                      <a:cs typeface="Times New Roman" panose="02020603050405020304" pitchFamily="18" charset="0"/>
                    </a:rPr>
                    <a:t>viewing ray</a:t>
                  </a:r>
                  <a:endParaRPr lang="ja-JP" altLang="en-US" sz="3200">
                    <a:latin typeface="Times New Roman" panose="02020603050405020304" pitchFamily="18" charset="0"/>
                    <a:cs typeface="Times New Roman" panose="02020603050405020304" pitchFamily="18" charset="0"/>
                  </a:endParaRPr>
                </a:p>
              </p:txBody>
            </p:sp>
            <p:cxnSp>
              <p:nvCxnSpPr>
                <p:cNvPr id="146" name="直線矢印コネクタ 145">
                  <a:extLst>
                    <a:ext uri="{FF2B5EF4-FFF2-40B4-BE49-F238E27FC236}">
                      <a16:creationId xmlns:a16="http://schemas.microsoft.com/office/drawing/2014/main" id="{EC194DFA-C16F-9AA6-C6E7-866863362FE5}"/>
                    </a:ext>
                  </a:extLst>
                </p:cNvPr>
                <p:cNvCxnSpPr>
                  <a:cxnSpLocks/>
                </p:cNvCxnSpPr>
                <p:nvPr/>
              </p:nvCxnSpPr>
              <p:spPr>
                <a:xfrm flipV="1">
                  <a:off x="6244448" y="2470276"/>
                  <a:ext cx="4151408" cy="2861113"/>
                </a:xfrm>
                <a:prstGeom prst="straightConnector1">
                  <a:avLst/>
                </a:prstGeom>
                <a:ln w="381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5DC40E40-72A8-0090-E2BE-432C85E4DCE7}"/>
                  </a:ext>
                </a:extLst>
              </p:cNvPr>
              <p:cNvGrpSpPr/>
              <p:nvPr/>
            </p:nvGrpSpPr>
            <p:grpSpPr>
              <a:xfrm>
                <a:off x="7679374" y="2358937"/>
                <a:ext cx="2228022" cy="3430876"/>
                <a:chOff x="7679374" y="2358937"/>
                <a:chExt cx="2228022" cy="3430876"/>
              </a:xfrm>
            </p:grpSpPr>
            <p:sp>
              <p:nvSpPr>
                <p:cNvPr id="54" name="楕円 53">
                  <a:extLst>
                    <a:ext uri="{FF2B5EF4-FFF2-40B4-BE49-F238E27FC236}">
                      <a16:creationId xmlns:a16="http://schemas.microsoft.com/office/drawing/2014/main" id="{79ACBD54-4F4E-323C-2B23-18DEA4572BC7}"/>
                    </a:ext>
                  </a:extLst>
                </p:cNvPr>
                <p:cNvSpPr/>
                <p:nvPr/>
              </p:nvSpPr>
              <p:spPr>
                <a:xfrm flipH="1">
                  <a:off x="9539697" y="2962080"/>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5" name="楕円 54">
                  <a:extLst>
                    <a:ext uri="{FF2B5EF4-FFF2-40B4-BE49-F238E27FC236}">
                      <a16:creationId xmlns:a16="http://schemas.microsoft.com/office/drawing/2014/main" id="{F50DEE3C-3CA1-ADA1-DB91-21722C1F9E03}"/>
                    </a:ext>
                  </a:extLst>
                </p:cNvPr>
                <p:cNvSpPr/>
                <p:nvPr/>
              </p:nvSpPr>
              <p:spPr>
                <a:xfrm flipH="1">
                  <a:off x="8811760" y="3471143"/>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6" name="楕円 55">
                  <a:extLst>
                    <a:ext uri="{FF2B5EF4-FFF2-40B4-BE49-F238E27FC236}">
                      <a16:creationId xmlns:a16="http://schemas.microsoft.com/office/drawing/2014/main" id="{8BDBE341-AF07-B169-FE3C-1DB9314A6BD9}"/>
                    </a:ext>
                  </a:extLst>
                </p:cNvPr>
                <p:cNvSpPr/>
                <p:nvPr/>
              </p:nvSpPr>
              <p:spPr>
                <a:xfrm flipH="1">
                  <a:off x="8073166" y="3962047"/>
                  <a:ext cx="125388" cy="12538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129" name="グループ化 128">
                  <a:extLst>
                    <a:ext uri="{FF2B5EF4-FFF2-40B4-BE49-F238E27FC236}">
                      <a16:creationId xmlns:a16="http://schemas.microsoft.com/office/drawing/2014/main" id="{9ADE0F49-0F90-1276-4F6D-7ECE63697024}"/>
                    </a:ext>
                  </a:extLst>
                </p:cNvPr>
                <p:cNvGrpSpPr/>
                <p:nvPr/>
              </p:nvGrpSpPr>
              <p:grpSpPr>
                <a:xfrm>
                  <a:off x="7679374" y="2358937"/>
                  <a:ext cx="2228022" cy="3430876"/>
                  <a:chOff x="7679374" y="2358937"/>
                  <a:chExt cx="2228022" cy="3430876"/>
                </a:xfrm>
              </p:grpSpPr>
              <p:cxnSp>
                <p:nvCxnSpPr>
                  <p:cNvPr id="131" name="直線矢印コネクタ 130">
                    <a:extLst>
                      <a:ext uri="{FF2B5EF4-FFF2-40B4-BE49-F238E27FC236}">
                        <a16:creationId xmlns:a16="http://schemas.microsoft.com/office/drawing/2014/main" id="{72163970-4997-09AB-D6C1-49CCEE17B5C7}"/>
                      </a:ext>
                    </a:extLst>
                  </p:cNvPr>
                  <p:cNvCxnSpPr>
                    <a:cxnSpLocks/>
                    <a:stCxn id="158" idx="0"/>
                    <a:endCxn id="55" idx="4"/>
                  </p:cNvCxnSpPr>
                  <p:nvPr/>
                </p:nvCxnSpPr>
                <p:spPr>
                  <a:xfrm flipV="1">
                    <a:off x="8839409" y="3596531"/>
                    <a:ext cx="35045" cy="21720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テキスト ボックス 131">
                        <a:extLst>
                          <a:ext uri="{FF2B5EF4-FFF2-40B4-BE49-F238E27FC236}">
                            <a16:creationId xmlns:a16="http://schemas.microsoft.com/office/drawing/2014/main" id="{8D084659-EAD3-1A32-F53D-E83D7429A5CF}"/>
                          </a:ext>
                        </a:extLst>
                      </p:cNvPr>
                      <p:cNvSpPr txBox="1"/>
                      <p:nvPr/>
                    </p:nvSpPr>
                    <p:spPr>
                      <a:xfrm>
                        <a:off x="9515750" y="2358937"/>
                        <a:ext cx="39164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𝑢</m:t>
                              </m:r>
                            </m:oMath>
                          </m:oMathPara>
                        </a14:m>
                        <a:endParaRPr kumimoji="1" lang="ja-JP" altLang="en-US" sz="3600"/>
                      </a:p>
                    </p:txBody>
                  </p:sp>
                </mc:Choice>
                <mc:Fallback xmlns="">
                  <p:sp>
                    <p:nvSpPr>
                      <p:cNvPr id="132" name="テキスト ボックス 131">
                        <a:extLst>
                          <a:ext uri="{FF2B5EF4-FFF2-40B4-BE49-F238E27FC236}">
                            <a16:creationId xmlns:a16="http://schemas.microsoft.com/office/drawing/2014/main" id="{8D084659-EAD3-1A32-F53D-E83D7429A5CF}"/>
                          </a:ext>
                        </a:extLst>
                      </p:cNvPr>
                      <p:cNvSpPr txBox="1">
                        <a:spLocks noRot="1" noChangeAspect="1" noMove="1" noResize="1" noEditPoints="1" noAdjustHandles="1" noChangeArrowheads="1" noChangeShapeType="1" noTextEdit="1"/>
                      </p:cNvSpPr>
                      <p:nvPr/>
                    </p:nvSpPr>
                    <p:spPr>
                      <a:xfrm>
                        <a:off x="9515750" y="2358937"/>
                        <a:ext cx="391646" cy="553998"/>
                      </a:xfrm>
                      <a:prstGeom prst="rect">
                        <a:avLst/>
                      </a:prstGeom>
                      <a:blipFill>
                        <a:blip r:embed="rId18"/>
                        <a:stretch>
                          <a:fillRect/>
                        </a:stretch>
                      </a:blipFill>
                    </p:spPr>
                    <p:txBody>
                      <a:bodyPr/>
                      <a:lstStyle/>
                      <a:p>
                        <a:r>
                          <a:rPr lang="ja-JP" altLang="en-US">
                            <a:noFill/>
                          </a:rPr>
                          <a:t> </a:t>
                        </a:r>
                      </a:p>
                    </p:txBody>
                  </p:sp>
                </mc:Fallback>
              </mc:AlternateContent>
              <p:cxnSp>
                <p:nvCxnSpPr>
                  <p:cNvPr id="134" name="直線矢印コネクタ 133">
                    <a:extLst>
                      <a:ext uri="{FF2B5EF4-FFF2-40B4-BE49-F238E27FC236}">
                        <a16:creationId xmlns:a16="http://schemas.microsoft.com/office/drawing/2014/main" id="{4E72172B-CCE6-1E68-5F53-16BE5BE0DC5F}"/>
                      </a:ext>
                    </a:extLst>
                  </p:cNvPr>
                  <p:cNvCxnSpPr>
                    <a:cxnSpLocks/>
                  </p:cNvCxnSpPr>
                  <p:nvPr/>
                </p:nvCxnSpPr>
                <p:spPr>
                  <a:xfrm flipH="1">
                    <a:off x="9134475" y="3050055"/>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a:extLst>
                      <a:ext uri="{FF2B5EF4-FFF2-40B4-BE49-F238E27FC236}">
                        <a16:creationId xmlns:a16="http://schemas.microsoft.com/office/drawing/2014/main" id="{1861A238-411C-8874-8863-4F24BF11890C}"/>
                      </a:ext>
                    </a:extLst>
                  </p:cNvPr>
                  <p:cNvCxnSpPr>
                    <a:cxnSpLocks/>
                    <a:stCxn id="158" idx="7"/>
                    <a:endCxn id="54" idx="4"/>
                  </p:cNvCxnSpPr>
                  <p:nvPr/>
                </p:nvCxnSpPr>
                <p:spPr>
                  <a:xfrm flipV="1">
                    <a:off x="8935520" y="3087468"/>
                    <a:ext cx="666871" cy="27023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a:extLst>
                      <a:ext uri="{FF2B5EF4-FFF2-40B4-BE49-F238E27FC236}">
                        <a16:creationId xmlns:a16="http://schemas.microsoft.com/office/drawing/2014/main" id="{CF711361-685A-C0B4-0B1D-7807726895A0}"/>
                      </a:ext>
                    </a:extLst>
                  </p:cNvPr>
                  <p:cNvCxnSpPr>
                    <a:cxnSpLocks/>
                    <a:stCxn id="158" idx="1"/>
                    <a:endCxn id="56" idx="3"/>
                  </p:cNvCxnSpPr>
                  <p:nvPr/>
                </p:nvCxnSpPr>
                <p:spPr>
                  <a:xfrm flipH="1" flipV="1">
                    <a:off x="8180191" y="4069072"/>
                    <a:ext cx="563107" cy="172074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13F8A02E-69E8-076B-826C-867C71871CC3}"/>
                      </a:ext>
                    </a:extLst>
                  </p:cNvPr>
                  <p:cNvCxnSpPr>
                    <a:cxnSpLocks/>
                  </p:cNvCxnSpPr>
                  <p:nvPr/>
                </p:nvCxnSpPr>
                <p:spPr>
                  <a:xfrm flipH="1">
                    <a:off x="8395108" y="3562928"/>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a:extLst>
                      <a:ext uri="{FF2B5EF4-FFF2-40B4-BE49-F238E27FC236}">
                        <a16:creationId xmlns:a16="http://schemas.microsoft.com/office/drawing/2014/main" id="{8873BE11-9766-DABB-4309-0AB53F390965}"/>
                      </a:ext>
                    </a:extLst>
                  </p:cNvPr>
                  <p:cNvCxnSpPr>
                    <a:cxnSpLocks/>
                    <a:stCxn id="56" idx="5"/>
                  </p:cNvCxnSpPr>
                  <p:nvPr/>
                </p:nvCxnSpPr>
                <p:spPr>
                  <a:xfrm flipH="1">
                    <a:off x="7679374" y="4069072"/>
                    <a:ext cx="412155" cy="3015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テキスト ボックス 143">
                        <a:extLst>
                          <a:ext uri="{FF2B5EF4-FFF2-40B4-BE49-F238E27FC236}">
                            <a16:creationId xmlns:a16="http://schemas.microsoft.com/office/drawing/2014/main" id="{4EA5149F-56A7-DBF2-DF07-EEC598F351C4}"/>
                          </a:ext>
                        </a:extLst>
                      </p:cNvPr>
                      <p:cNvSpPr txBox="1"/>
                      <p:nvPr/>
                    </p:nvSpPr>
                    <p:spPr>
                      <a:xfrm>
                        <a:off x="8019317" y="2954299"/>
                        <a:ext cx="55027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𝐿</m:t>
                                  </m:r>
                                </m:e>
                                <m:sub>
                                  <m:r>
                                    <a:rPr kumimoji="1" lang="en-US" altLang="ja-JP" sz="3600" b="0" i="1" smtClean="0">
                                      <a:latin typeface="Cambria Math" panose="02040503050406030204" pitchFamily="18" charset="0"/>
                                    </a:rPr>
                                    <m:t>𝑠</m:t>
                                  </m:r>
                                </m:sub>
                              </m:sSub>
                            </m:oMath>
                          </m:oMathPara>
                        </a14:m>
                        <a:endParaRPr kumimoji="1" lang="ja-JP" altLang="en-US" sz="3600" dirty="0"/>
                      </a:p>
                    </p:txBody>
                  </p:sp>
                </mc:Choice>
                <mc:Fallback xmlns="">
                  <p:sp>
                    <p:nvSpPr>
                      <p:cNvPr id="144" name="テキスト ボックス 143">
                        <a:extLst>
                          <a:ext uri="{FF2B5EF4-FFF2-40B4-BE49-F238E27FC236}">
                            <a16:creationId xmlns:a16="http://schemas.microsoft.com/office/drawing/2014/main" id="{4EA5149F-56A7-DBF2-DF07-EEC598F351C4}"/>
                          </a:ext>
                        </a:extLst>
                      </p:cNvPr>
                      <p:cNvSpPr txBox="1">
                        <a:spLocks noRot="1" noChangeAspect="1" noMove="1" noResize="1" noEditPoints="1" noAdjustHandles="1" noChangeArrowheads="1" noChangeShapeType="1" noTextEdit="1"/>
                      </p:cNvSpPr>
                      <p:nvPr/>
                    </p:nvSpPr>
                    <p:spPr>
                      <a:xfrm>
                        <a:off x="8019317" y="2954299"/>
                        <a:ext cx="550279" cy="553998"/>
                      </a:xfrm>
                      <a:prstGeom prst="rect">
                        <a:avLst/>
                      </a:prstGeom>
                      <a:blipFill>
                        <a:blip r:embed="rId19"/>
                        <a:stretch>
                          <a:fillRect/>
                        </a:stretch>
                      </a:blipFill>
                    </p:spPr>
                    <p:txBody>
                      <a:bodyPr/>
                      <a:lstStyle/>
                      <a:p>
                        <a:r>
                          <a:rPr lang="ja-JP" altLang="en-US">
                            <a:noFill/>
                          </a:rPr>
                          <a:t> </a:t>
                        </a:r>
                      </a:p>
                    </p:txBody>
                  </p:sp>
                </mc:Fallback>
              </mc:AlternateContent>
            </p:grpSp>
          </p:grpSp>
          <p:grpSp>
            <p:nvGrpSpPr>
              <p:cNvPr id="46" name="グループ化 45">
                <a:extLst>
                  <a:ext uri="{FF2B5EF4-FFF2-40B4-BE49-F238E27FC236}">
                    <a16:creationId xmlns:a16="http://schemas.microsoft.com/office/drawing/2014/main" id="{94E7BAEF-9C29-81EB-9826-40196AD36F07}"/>
                  </a:ext>
                </a:extLst>
              </p:cNvPr>
              <p:cNvGrpSpPr/>
              <p:nvPr/>
            </p:nvGrpSpPr>
            <p:grpSpPr>
              <a:xfrm>
                <a:off x="5877417" y="3900832"/>
                <a:ext cx="1336894" cy="2136085"/>
                <a:chOff x="5877417" y="3900832"/>
                <a:chExt cx="1336894" cy="2136085"/>
              </a:xfrm>
            </p:grpSpPr>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8164E44D-852A-955F-171C-5185E9B4C953}"/>
                        </a:ext>
                      </a:extLst>
                    </p:cNvPr>
                    <p:cNvSpPr txBox="1"/>
                    <p:nvPr/>
                  </p:nvSpPr>
                  <p:spPr>
                    <a:xfrm>
                      <a:off x="6733393" y="5482919"/>
                      <a:ext cx="37465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𝑥</m:t>
                            </m:r>
                          </m:oMath>
                        </m:oMathPara>
                      </a14:m>
                      <a:endParaRPr kumimoji="1" lang="ja-JP" altLang="en-US" sz="3600"/>
                    </a:p>
                  </p:txBody>
                </p:sp>
              </mc:Choice>
              <mc:Fallback xmlns="">
                <p:sp>
                  <p:nvSpPr>
                    <p:cNvPr id="47" name="テキスト ボックス 46">
                      <a:extLst>
                        <a:ext uri="{FF2B5EF4-FFF2-40B4-BE49-F238E27FC236}">
                          <a16:creationId xmlns:a16="http://schemas.microsoft.com/office/drawing/2014/main" id="{8164E44D-852A-955F-171C-5185E9B4C953}"/>
                        </a:ext>
                      </a:extLst>
                    </p:cNvPr>
                    <p:cNvSpPr txBox="1">
                      <a:spLocks noRot="1" noChangeAspect="1" noMove="1" noResize="1" noEditPoints="1" noAdjustHandles="1" noChangeArrowheads="1" noChangeShapeType="1" noTextEdit="1"/>
                    </p:cNvSpPr>
                    <p:nvPr/>
                  </p:nvSpPr>
                  <p:spPr>
                    <a:xfrm>
                      <a:off x="6733393" y="5482919"/>
                      <a:ext cx="374653" cy="553998"/>
                    </a:xfrm>
                    <a:prstGeom prst="rect">
                      <a:avLst/>
                    </a:prstGeom>
                    <a:blipFill>
                      <a:blip r:embed="rId20"/>
                      <a:stretch>
                        <a:fillRect/>
                      </a:stretch>
                    </a:blipFill>
                  </p:spPr>
                  <p:txBody>
                    <a:bodyPr/>
                    <a:lstStyle/>
                    <a:p>
                      <a:r>
                        <a:rPr lang="ja-JP" altLang="en-US">
                          <a:noFill/>
                        </a:rPr>
                        <a:t> </a:t>
                      </a:r>
                    </a:p>
                  </p:txBody>
                </p:sp>
              </mc:Fallback>
            </mc:AlternateContent>
            <p:grpSp>
              <p:nvGrpSpPr>
                <p:cNvPr id="48" name="グループ化 47">
                  <a:extLst>
                    <a:ext uri="{FF2B5EF4-FFF2-40B4-BE49-F238E27FC236}">
                      <a16:creationId xmlns:a16="http://schemas.microsoft.com/office/drawing/2014/main" id="{5462F81B-CAE8-DE3E-93BF-7AAFD31A54A6}"/>
                    </a:ext>
                  </a:extLst>
                </p:cNvPr>
                <p:cNvGrpSpPr/>
                <p:nvPr/>
              </p:nvGrpSpPr>
              <p:grpSpPr>
                <a:xfrm>
                  <a:off x="5877417" y="3900832"/>
                  <a:ext cx="1336894" cy="1623514"/>
                  <a:chOff x="5877417" y="3900832"/>
                  <a:chExt cx="1336894" cy="1623514"/>
                </a:xfrm>
              </p:grpSpPr>
              <p:cxnSp>
                <p:nvCxnSpPr>
                  <p:cNvPr id="49" name="直線矢印コネクタ 48">
                    <a:extLst>
                      <a:ext uri="{FF2B5EF4-FFF2-40B4-BE49-F238E27FC236}">
                        <a16:creationId xmlns:a16="http://schemas.microsoft.com/office/drawing/2014/main" id="{667BC6D1-2906-4D4F-BA48-8F9A397975DA}"/>
                      </a:ext>
                    </a:extLst>
                  </p:cNvPr>
                  <p:cNvCxnSpPr>
                    <a:cxnSpLocks/>
                  </p:cNvCxnSpPr>
                  <p:nvPr/>
                </p:nvCxnSpPr>
                <p:spPr>
                  <a:xfrm flipV="1">
                    <a:off x="6244448" y="4701968"/>
                    <a:ext cx="623977" cy="626548"/>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815FEB6E-8EFF-9F70-A508-6BC4D3979941}"/>
                      </a:ext>
                    </a:extLst>
                  </p:cNvPr>
                  <p:cNvCxnSpPr>
                    <a:cxnSpLocks/>
                  </p:cNvCxnSpPr>
                  <p:nvPr/>
                </p:nvCxnSpPr>
                <p:spPr>
                  <a:xfrm flipV="1">
                    <a:off x="6233995" y="4232785"/>
                    <a:ext cx="0" cy="1098507"/>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1D9A4ACF-9A24-7033-CE65-244AC427D063}"/>
                      </a:ext>
                    </a:extLst>
                  </p:cNvPr>
                  <p:cNvCxnSpPr>
                    <a:cxnSpLocks/>
                  </p:cNvCxnSpPr>
                  <p:nvPr/>
                </p:nvCxnSpPr>
                <p:spPr>
                  <a:xfrm>
                    <a:off x="6268954" y="5333530"/>
                    <a:ext cx="945357" cy="190816"/>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28740C8F-12AC-A4A2-4A78-1B9C3BB9D175}"/>
                          </a:ext>
                        </a:extLst>
                      </p:cNvPr>
                      <p:cNvSpPr txBox="1"/>
                      <p:nvPr/>
                    </p:nvSpPr>
                    <p:spPr>
                      <a:xfrm>
                        <a:off x="6555135" y="4169085"/>
                        <a:ext cx="38138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𝑦</m:t>
                              </m:r>
                            </m:oMath>
                          </m:oMathPara>
                        </a14:m>
                        <a:endParaRPr kumimoji="1" lang="ja-JP" altLang="en-US" sz="3600"/>
                      </a:p>
                    </p:txBody>
                  </p:sp>
                </mc:Choice>
                <mc:Fallback xmlns="">
                  <p:sp>
                    <p:nvSpPr>
                      <p:cNvPr id="52" name="テキスト ボックス 51">
                        <a:extLst>
                          <a:ext uri="{FF2B5EF4-FFF2-40B4-BE49-F238E27FC236}">
                            <a16:creationId xmlns:a16="http://schemas.microsoft.com/office/drawing/2014/main" id="{28740C8F-12AC-A4A2-4A78-1B9C3BB9D175}"/>
                          </a:ext>
                        </a:extLst>
                      </p:cNvPr>
                      <p:cNvSpPr txBox="1">
                        <a:spLocks noRot="1" noChangeAspect="1" noMove="1" noResize="1" noEditPoints="1" noAdjustHandles="1" noChangeArrowheads="1" noChangeShapeType="1" noTextEdit="1"/>
                      </p:cNvSpPr>
                      <p:nvPr/>
                    </p:nvSpPr>
                    <p:spPr>
                      <a:xfrm>
                        <a:off x="6555135" y="4169085"/>
                        <a:ext cx="381386" cy="553998"/>
                      </a:xfrm>
                      <a:prstGeom prst="rect">
                        <a:avLst/>
                      </a:prstGeom>
                      <a:blipFill>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C0255786-4909-595A-0062-53669A7B27C8}"/>
                          </a:ext>
                        </a:extLst>
                      </p:cNvPr>
                      <p:cNvSpPr txBox="1"/>
                      <p:nvPr/>
                    </p:nvSpPr>
                    <p:spPr>
                      <a:xfrm>
                        <a:off x="5877417" y="3900832"/>
                        <a:ext cx="34612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𝑧</m:t>
                              </m:r>
                            </m:oMath>
                          </m:oMathPara>
                        </a14:m>
                        <a:endParaRPr kumimoji="1" lang="ja-JP" altLang="en-US" sz="3600"/>
                      </a:p>
                    </p:txBody>
                  </p:sp>
                </mc:Choice>
                <mc:Fallback xmlns="">
                  <p:sp>
                    <p:nvSpPr>
                      <p:cNvPr id="53" name="テキスト ボックス 52">
                        <a:extLst>
                          <a:ext uri="{FF2B5EF4-FFF2-40B4-BE49-F238E27FC236}">
                            <a16:creationId xmlns:a16="http://schemas.microsoft.com/office/drawing/2014/main" id="{C0255786-4909-595A-0062-53669A7B27C8}"/>
                          </a:ext>
                        </a:extLst>
                      </p:cNvPr>
                      <p:cNvSpPr txBox="1">
                        <a:spLocks noRot="1" noChangeAspect="1" noMove="1" noResize="1" noEditPoints="1" noAdjustHandles="1" noChangeArrowheads="1" noChangeShapeType="1" noTextEdit="1"/>
                      </p:cNvSpPr>
                      <p:nvPr/>
                    </p:nvSpPr>
                    <p:spPr>
                      <a:xfrm>
                        <a:off x="5877417" y="3900832"/>
                        <a:ext cx="346120" cy="553998"/>
                      </a:xfrm>
                      <a:prstGeom prst="rect">
                        <a:avLst/>
                      </a:prstGeom>
                      <a:blipFill>
                        <a:blip r:embed="rId22"/>
                        <a:stretch>
                          <a:fillRect/>
                        </a:stretch>
                      </a:blipFill>
                    </p:spPr>
                    <p:txBody>
                      <a:bodyPr/>
                      <a:lstStyle/>
                      <a:p>
                        <a:r>
                          <a:rPr lang="ja-JP" altLang="en-US">
                            <a:noFill/>
                          </a:rPr>
                          <a:t> </a:t>
                        </a:r>
                      </a:p>
                    </p:txBody>
                  </p:sp>
                </mc:Fallback>
              </mc:AlternateContent>
            </p:grpSp>
          </p:grpSp>
        </p:grpSp>
        <p:sp>
          <p:nvSpPr>
            <p:cNvPr id="167" name="楕円 166">
              <a:extLst>
                <a:ext uri="{FF2B5EF4-FFF2-40B4-BE49-F238E27FC236}">
                  <a16:creationId xmlns:a16="http://schemas.microsoft.com/office/drawing/2014/main" id="{24FF81DB-5F7F-0BC9-6E2B-49465CD09BE4}"/>
                </a:ext>
              </a:extLst>
            </p:cNvPr>
            <p:cNvSpPr>
              <a:spLocks/>
            </p:cNvSpPr>
            <p:nvPr/>
          </p:nvSpPr>
          <p:spPr>
            <a:xfrm>
              <a:off x="7981312" y="5643070"/>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p>
          </p:txBody>
        </p:sp>
        <p:sp>
          <p:nvSpPr>
            <p:cNvPr id="168" name="楕円 167">
              <a:extLst>
                <a:ext uri="{FF2B5EF4-FFF2-40B4-BE49-F238E27FC236}">
                  <a16:creationId xmlns:a16="http://schemas.microsoft.com/office/drawing/2014/main" id="{2B5ADF29-E167-3F2B-01EA-2C58463DDD79}"/>
                </a:ext>
              </a:extLst>
            </p:cNvPr>
            <p:cNvSpPr>
              <a:spLocks/>
            </p:cNvSpPr>
            <p:nvPr/>
          </p:nvSpPr>
          <p:spPr>
            <a:xfrm>
              <a:off x="7216985" y="5497803"/>
              <a:ext cx="271842" cy="145267"/>
            </a:xfrm>
            <a:prstGeom prst="ellipse">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p>
          </p:txBody>
        </p:sp>
        <p:grpSp>
          <p:nvGrpSpPr>
            <p:cNvPr id="169" name="グループ化 168">
              <a:extLst>
                <a:ext uri="{FF2B5EF4-FFF2-40B4-BE49-F238E27FC236}">
                  <a16:creationId xmlns:a16="http://schemas.microsoft.com/office/drawing/2014/main" id="{B3BE842B-B461-372E-2F17-B121986CCC8F}"/>
                </a:ext>
              </a:extLst>
            </p:cNvPr>
            <p:cNvGrpSpPr/>
            <p:nvPr/>
          </p:nvGrpSpPr>
          <p:grpSpPr>
            <a:xfrm>
              <a:off x="5607292" y="3045263"/>
              <a:ext cx="2070759" cy="2241407"/>
              <a:chOff x="5607292" y="3045263"/>
              <a:chExt cx="2070759" cy="2241407"/>
            </a:xfrm>
          </p:grpSpPr>
          <p:cxnSp>
            <p:nvCxnSpPr>
              <p:cNvPr id="170" name="直線矢印コネクタ 169">
                <a:extLst>
                  <a:ext uri="{FF2B5EF4-FFF2-40B4-BE49-F238E27FC236}">
                    <a16:creationId xmlns:a16="http://schemas.microsoft.com/office/drawing/2014/main" id="{712EE8EF-CDE4-032D-9883-B8831C748115}"/>
                  </a:ext>
                </a:extLst>
              </p:cNvPr>
              <p:cNvCxnSpPr>
                <a:cxnSpLocks/>
              </p:cNvCxnSpPr>
              <p:nvPr/>
            </p:nvCxnSpPr>
            <p:spPr>
              <a:xfrm flipH="1">
                <a:off x="6295289" y="4818624"/>
                <a:ext cx="664351" cy="468046"/>
              </a:xfrm>
              <a:prstGeom prst="straightConnector1">
                <a:avLst/>
              </a:prstGeom>
              <a:ln w="1079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テキスト ボックス 170">
                    <a:extLst>
                      <a:ext uri="{FF2B5EF4-FFF2-40B4-BE49-F238E27FC236}">
                        <a16:creationId xmlns:a16="http://schemas.microsoft.com/office/drawing/2014/main" id="{B2106329-3A85-C65D-CBA8-B39A3CDB915D}"/>
                      </a:ext>
                    </a:extLst>
                  </p:cNvPr>
                  <p:cNvSpPr txBox="1"/>
                  <p:nvPr/>
                </p:nvSpPr>
                <p:spPr>
                  <a:xfrm>
                    <a:off x="5607292" y="3045263"/>
                    <a:ext cx="207075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𝑒</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𝜃</m:t>
                          </m:r>
                          <m:r>
                            <a:rPr kumimoji="1" lang="en-US" altLang="ja-JP" sz="3600" b="0" i="1" smtClean="0">
                              <a:latin typeface="Cambria Math" panose="02040503050406030204" pitchFamily="18" charset="0"/>
                            </a:rPr>
                            <m:t>,</m:t>
                          </m:r>
                          <m:r>
                            <a:rPr kumimoji="1" lang="en-US" altLang="ja-JP" sz="3600" b="0" i="1" smtClean="0">
                              <a:latin typeface="Cambria Math" panose="02040503050406030204" pitchFamily="18" charset="0"/>
                            </a:rPr>
                            <m:t>𝜙</m:t>
                          </m:r>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𝑟</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oMath>
                      </m:oMathPara>
                    </a14:m>
                    <a:endParaRPr kumimoji="1" lang="ja-JP" altLang="en-US" sz="3600" dirty="0"/>
                  </a:p>
                </p:txBody>
              </p:sp>
            </mc:Choice>
            <mc:Fallback xmlns="">
              <p:sp>
                <p:nvSpPr>
                  <p:cNvPr id="171" name="テキスト ボックス 170">
                    <a:extLst>
                      <a:ext uri="{FF2B5EF4-FFF2-40B4-BE49-F238E27FC236}">
                        <a16:creationId xmlns:a16="http://schemas.microsoft.com/office/drawing/2014/main" id="{B2106329-3A85-C65D-CBA8-B39A3CDB915D}"/>
                      </a:ext>
                    </a:extLst>
                  </p:cNvPr>
                  <p:cNvSpPr txBox="1">
                    <a:spLocks noRot="1" noChangeAspect="1" noMove="1" noResize="1" noEditPoints="1" noAdjustHandles="1" noChangeArrowheads="1" noChangeShapeType="1" noTextEdit="1"/>
                  </p:cNvSpPr>
                  <p:nvPr/>
                </p:nvSpPr>
                <p:spPr>
                  <a:xfrm>
                    <a:off x="5607292" y="3045263"/>
                    <a:ext cx="2070759" cy="553998"/>
                  </a:xfrm>
                  <a:prstGeom prst="rect">
                    <a:avLst/>
                  </a:prstGeom>
                  <a:blipFill>
                    <a:blip r:embed="rId23"/>
                    <a:stretch>
                      <a:fillRect/>
                    </a:stretch>
                  </a:blipFill>
                </p:spPr>
                <p:txBody>
                  <a:bodyPr/>
                  <a:lstStyle/>
                  <a:p>
                    <a:r>
                      <a:rPr lang="ja-JP" altLang="en-US">
                        <a:noFill/>
                      </a:rPr>
                      <a:t> </a:t>
                    </a:r>
                  </a:p>
                </p:txBody>
              </p:sp>
            </mc:Fallback>
          </mc:AlternateContent>
          <p:sp>
            <p:nvSpPr>
              <p:cNvPr id="172" name="フリーフォーム: 図形 171">
                <a:extLst>
                  <a:ext uri="{FF2B5EF4-FFF2-40B4-BE49-F238E27FC236}">
                    <a16:creationId xmlns:a16="http://schemas.microsoft.com/office/drawing/2014/main" id="{2B5BD578-49F6-F8A8-926F-E0BEF4FE79BC}"/>
                  </a:ext>
                </a:extLst>
              </p:cNvPr>
              <p:cNvSpPr/>
              <p:nvPr/>
            </p:nvSpPr>
            <p:spPr>
              <a:xfrm>
                <a:off x="6782539" y="3622089"/>
                <a:ext cx="296805" cy="1154097"/>
              </a:xfrm>
              <a:custGeom>
                <a:avLst/>
                <a:gdLst>
                  <a:gd name="connsiteX0" fmla="*/ 0 w 106532"/>
                  <a:gd name="connsiteY0" fmla="*/ 0 h 1154097"/>
                  <a:gd name="connsiteX1" fmla="*/ 106532 w 106532"/>
                  <a:gd name="connsiteY1" fmla="*/ 1154097 h 1154097"/>
                  <a:gd name="connsiteX0" fmla="*/ 0 w 184556"/>
                  <a:gd name="connsiteY0" fmla="*/ 0 h 1154097"/>
                  <a:gd name="connsiteX1" fmla="*/ 106532 w 184556"/>
                  <a:gd name="connsiteY1" fmla="*/ 1154097 h 1154097"/>
                  <a:gd name="connsiteX0" fmla="*/ 0 w 328296"/>
                  <a:gd name="connsiteY0" fmla="*/ 0 h 1154097"/>
                  <a:gd name="connsiteX1" fmla="*/ 106532 w 328296"/>
                  <a:gd name="connsiteY1" fmla="*/ 1154097 h 1154097"/>
                  <a:gd name="connsiteX0" fmla="*/ 0 w 311992"/>
                  <a:gd name="connsiteY0" fmla="*/ 0 h 1154097"/>
                  <a:gd name="connsiteX1" fmla="*/ 106532 w 311992"/>
                  <a:gd name="connsiteY1" fmla="*/ 1154097 h 1154097"/>
                  <a:gd name="connsiteX0" fmla="*/ 0 w 296805"/>
                  <a:gd name="connsiteY0" fmla="*/ 0 h 1154097"/>
                  <a:gd name="connsiteX1" fmla="*/ 106532 w 296805"/>
                  <a:gd name="connsiteY1" fmla="*/ 1154097 h 1154097"/>
                </a:gdLst>
                <a:ahLst/>
                <a:cxnLst>
                  <a:cxn ang="0">
                    <a:pos x="connsiteX0" y="connsiteY0"/>
                  </a:cxn>
                  <a:cxn ang="0">
                    <a:pos x="connsiteX1" y="connsiteY1"/>
                  </a:cxn>
                </a:cxnLst>
                <a:rect l="l" t="t" r="r" b="b"/>
                <a:pathLst>
                  <a:path w="296805" h="1154097">
                    <a:moveTo>
                      <a:pt x="0" y="0"/>
                    </a:moveTo>
                    <a:cubicBezTo>
                      <a:pt x="310719" y="198268"/>
                      <a:pt x="426129" y="849297"/>
                      <a:pt x="106532" y="1154097"/>
                    </a:cubicBezTo>
                  </a:path>
                </a:pathLst>
              </a:custGeom>
              <a:noFill/>
              <a:ln w="19050">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A8D48C5-6E89-AC78-A241-69FC07DFF4A6}"/>
                  </a:ext>
                </a:extLst>
              </p:cNvPr>
              <p:cNvSpPr txBox="1"/>
              <p:nvPr/>
            </p:nvSpPr>
            <p:spPr>
              <a:xfrm>
                <a:off x="3740375" y="4768412"/>
                <a:ext cx="158633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a:rPr lang="en-US" altLang="ja-JP" sz="3200" i="1">
                              <a:latin typeface="Cambria Math" panose="02040503050406030204" pitchFamily="18" charset="0"/>
                            </a:rPr>
                            <m:t>𝑘</m:t>
                          </m:r>
                        </m:sub>
                      </m:sSub>
                      <m:r>
                        <a:rPr lang="en-US" altLang="ja-JP" sz="3200" i="1">
                          <a:latin typeface="Cambria Math" panose="02040503050406030204" pitchFamily="18" charset="0"/>
                        </a:rPr>
                        <m:t>(</m:t>
                      </m:r>
                      <m:r>
                        <a:rPr lang="en-US" altLang="ja-JP" sz="3200" i="1">
                          <a:latin typeface="Cambria Math" panose="02040503050406030204" pitchFamily="18" charset="0"/>
                        </a:rPr>
                        <m:t>𝜃</m:t>
                      </m:r>
                      <m:r>
                        <a:rPr lang="en-US" altLang="ja-JP" sz="3200" i="1">
                          <a:latin typeface="Cambria Math" panose="02040503050406030204" pitchFamily="18" charset="0"/>
                        </a:rPr>
                        <m:t>,</m:t>
                      </m:r>
                      <m:r>
                        <a:rPr lang="en-US" altLang="ja-JP" sz="3200" i="1">
                          <a:latin typeface="Cambria Math" panose="02040503050406030204" pitchFamily="18" charset="0"/>
                        </a:rPr>
                        <m:t>𝜙</m:t>
                      </m:r>
                      <m:r>
                        <a:rPr lang="en-US" altLang="ja-JP" sz="3200" i="1">
                          <a:latin typeface="Cambria Math" panose="02040503050406030204" pitchFamily="18" charset="0"/>
                        </a:rPr>
                        <m:t>)</m:t>
                      </m:r>
                    </m:oMath>
                  </m:oMathPara>
                </a14:m>
                <a:endParaRPr kumimoji="1" lang="ja-JP" altLang="en-US" sz="3200" dirty="0"/>
              </a:p>
            </p:txBody>
          </p:sp>
        </mc:Choice>
        <mc:Fallback xmlns="">
          <p:sp>
            <p:nvSpPr>
              <p:cNvPr id="6" name="テキスト ボックス 5">
                <a:extLst>
                  <a:ext uri="{FF2B5EF4-FFF2-40B4-BE49-F238E27FC236}">
                    <a16:creationId xmlns:a16="http://schemas.microsoft.com/office/drawing/2014/main" id="{FA8D48C5-6E89-AC78-A241-69FC07DFF4A6}"/>
                  </a:ext>
                </a:extLst>
              </p:cNvPr>
              <p:cNvSpPr txBox="1">
                <a:spLocks noRot="1" noChangeAspect="1" noMove="1" noResize="1" noEditPoints="1" noAdjustHandles="1" noChangeArrowheads="1" noChangeShapeType="1" noTextEdit="1"/>
              </p:cNvSpPr>
              <p:nvPr/>
            </p:nvSpPr>
            <p:spPr>
              <a:xfrm>
                <a:off x="3740375" y="4768412"/>
                <a:ext cx="1586332" cy="492443"/>
              </a:xfrm>
              <a:prstGeom prst="rect">
                <a:avLst/>
              </a:prstGeom>
              <a:blipFill>
                <a:blip r:embed="rId2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7236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5704794-D072-EFB4-9BCA-3D41A51686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14"/>
          <a:stretch/>
        </p:blipFill>
        <p:spPr>
          <a:xfrm>
            <a:off x="7745268" y="2218312"/>
            <a:ext cx="3554658" cy="3628231"/>
          </a:xfrm>
          <a:prstGeom prst="rect">
            <a:avLst/>
          </a:prstGeom>
        </p:spPr>
      </p:pic>
      <p:sp>
        <p:nvSpPr>
          <p:cNvPr id="3" name="正方形/長方形 2">
            <a:extLst>
              <a:ext uri="{FF2B5EF4-FFF2-40B4-BE49-F238E27FC236}">
                <a16:creationId xmlns:a16="http://schemas.microsoft.com/office/drawing/2014/main" id="{975CC913-FEF2-DA83-7A3D-6501F3887369}"/>
              </a:ext>
            </a:extLst>
          </p:cNvPr>
          <p:cNvSpPr/>
          <p:nvPr/>
        </p:nvSpPr>
        <p:spPr>
          <a:xfrm>
            <a:off x="7670138" y="2136024"/>
            <a:ext cx="3693622" cy="3768566"/>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p:sp>
        <p:nvSpPr>
          <p:cNvPr id="5" name="矢印: 右 4">
            <a:extLst>
              <a:ext uri="{FF2B5EF4-FFF2-40B4-BE49-F238E27FC236}">
                <a16:creationId xmlns:a16="http://schemas.microsoft.com/office/drawing/2014/main" id="{8668C918-2129-0CC6-6A8C-D3C9A5138CDB}"/>
              </a:ext>
            </a:extLst>
          </p:cNvPr>
          <p:cNvSpPr/>
          <p:nvPr/>
        </p:nvSpPr>
        <p:spPr>
          <a:xfrm>
            <a:off x="2850793" y="3879713"/>
            <a:ext cx="488302" cy="2418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1E6B7864-B069-B78D-7404-B011220DE15E}"/>
              </a:ext>
            </a:extLst>
          </p:cNvPr>
          <p:cNvGrpSpPr/>
          <p:nvPr/>
        </p:nvGrpSpPr>
        <p:grpSpPr>
          <a:xfrm>
            <a:off x="3719468" y="3207990"/>
            <a:ext cx="1709160" cy="1412498"/>
            <a:chOff x="3523616" y="3093940"/>
            <a:chExt cx="2100864" cy="1736214"/>
          </a:xfrm>
        </p:grpSpPr>
        <p:sp>
          <p:nvSpPr>
            <p:cNvPr id="9" name="円柱 8">
              <a:extLst>
                <a:ext uri="{FF2B5EF4-FFF2-40B4-BE49-F238E27FC236}">
                  <a16:creationId xmlns:a16="http://schemas.microsoft.com/office/drawing/2014/main" id="{E5ABBFBE-FD63-4504-9417-C58B4AB3E3EC}"/>
                </a:ext>
              </a:extLst>
            </p:cNvPr>
            <p:cNvSpPr/>
            <p:nvPr/>
          </p:nvSpPr>
          <p:spPr>
            <a:xfrm>
              <a:off x="3523616" y="3093940"/>
              <a:ext cx="2100864" cy="1736214"/>
            </a:xfrm>
            <a:prstGeom prst="can">
              <a:avLst/>
            </a:prstGeom>
            <a:noFill/>
            <a:ln w="38100">
              <a:extLst>
                <a:ext uri="{C807C97D-BFC1-408E-A445-0C87EB9F89A2}">
                  <ask:lineSketchStyleProps xmlns:ask="http://schemas.microsoft.com/office/drawing/2018/sketchyshapes" sd="1811207019">
                    <a:custGeom>
                      <a:avLst/>
                      <a:gdLst>
                        <a:gd name="connsiteX0" fmla="*/ 0 w 2100864"/>
                        <a:gd name="connsiteY0" fmla="*/ 217027 h 1736214"/>
                        <a:gd name="connsiteX1" fmla="*/ 1050432 w 2100864"/>
                        <a:gd name="connsiteY1" fmla="*/ 434054 h 1736214"/>
                        <a:gd name="connsiteX2" fmla="*/ 2100864 w 2100864"/>
                        <a:gd name="connsiteY2" fmla="*/ 217027 h 1736214"/>
                        <a:gd name="connsiteX3" fmla="*/ 2100864 w 2100864"/>
                        <a:gd name="connsiteY3" fmla="*/ 1519187 h 1736214"/>
                        <a:gd name="connsiteX4" fmla="*/ 1050432 w 2100864"/>
                        <a:gd name="connsiteY4" fmla="*/ 1736214 h 1736214"/>
                        <a:gd name="connsiteX5" fmla="*/ 0 w 2100864"/>
                        <a:gd name="connsiteY5" fmla="*/ 1519187 h 1736214"/>
                        <a:gd name="connsiteX6" fmla="*/ 0 w 2100864"/>
                        <a:gd name="connsiteY6" fmla="*/ 217027 h 1736214"/>
                        <a:gd name="connsiteX0" fmla="*/ 0 w 2100864"/>
                        <a:gd name="connsiteY0" fmla="*/ 217027 h 1736214"/>
                        <a:gd name="connsiteX1" fmla="*/ 1050432 w 2100864"/>
                        <a:gd name="connsiteY1" fmla="*/ 0 h 1736214"/>
                        <a:gd name="connsiteX2" fmla="*/ 2100864 w 2100864"/>
                        <a:gd name="connsiteY2" fmla="*/ 217027 h 1736214"/>
                        <a:gd name="connsiteX3" fmla="*/ 1050432 w 2100864"/>
                        <a:gd name="connsiteY3" fmla="*/ 434054 h 1736214"/>
                        <a:gd name="connsiteX4" fmla="*/ 0 w 2100864"/>
                        <a:gd name="connsiteY4" fmla="*/ 217027 h 1736214"/>
                        <a:gd name="connsiteX0" fmla="*/ 2100864 w 2100864"/>
                        <a:gd name="connsiteY0" fmla="*/ 217027 h 1736214"/>
                        <a:gd name="connsiteX1" fmla="*/ 1050432 w 2100864"/>
                        <a:gd name="connsiteY1" fmla="*/ 434054 h 1736214"/>
                        <a:gd name="connsiteX2" fmla="*/ 0 w 2100864"/>
                        <a:gd name="connsiteY2" fmla="*/ 217027 h 1736214"/>
                        <a:gd name="connsiteX3" fmla="*/ 1050432 w 2100864"/>
                        <a:gd name="connsiteY3" fmla="*/ 0 h 1736214"/>
                        <a:gd name="connsiteX4" fmla="*/ 2100864 w 2100864"/>
                        <a:gd name="connsiteY4" fmla="*/ 217027 h 1736214"/>
                        <a:gd name="connsiteX5" fmla="*/ 2100864 w 2100864"/>
                        <a:gd name="connsiteY5" fmla="*/ 1519187 h 1736214"/>
                        <a:gd name="connsiteX6" fmla="*/ 1050432 w 2100864"/>
                        <a:gd name="connsiteY6" fmla="*/ 1736214 h 1736214"/>
                        <a:gd name="connsiteX7" fmla="*/ 0 w 2100864"/>
                        <a:gd name="connsiteY7" fmla="*/ 1519187 h 1736214"/>
                        <a:gd name="connsiteX8" fmla="*/ 0 w 2100864"/>
                        <a:gd name="connsiteY8" fmla="*/ 217027 h 17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64" h="1736214" stroke="0" extrusionOk="0">
                          <a:moveTo>
                            <a:pt x="0" y="217027"/>
                          </a:moveTo>
                          <a:cubicBezTo>
                            <a:pt x="-45704" y="276514"/>
                            <a:pt x="464832" y="382621"/>
                            <a:pt x="1050432" y="434054"/>
                          </a:cubicBezTo>
                          <a:cubicBezTo>
                            <a:pt x="1628545" y="440924"/>
                            <a:pt x="2107013" y="345445"/>
                            <a:pt x="2100864" y="217027"/>
                          </a:cubicBezTo>
                          <a:cubicBezTo>
                            <a:pt x="2191214" y="741906"/>
                            <a:pt x="2000863" y="874875"/>
                            <a:pt x="2100864" y="1519187"/>
                          </a:cubicBezTo>
                          <a:cubicBezTo>
                            <a:pt x="2095290" y="1546737"/>
                            <a:pt x="1582673" y="1767670"/>
                            <a:pt x="1050432" y="1736214"/>
                          </a:cubicBezTo>
                          <a:cubicBezTo>
                            <a:pt x="475527" y="1742168"/>
                            <a:pt x="13468" y="1634852"/>
                            <a:pt x="0" y="1519187"/>
                          </a:cubicBezTo>
                          <a:cubicBezTo>
                            <a:pt x="-92917" y="896677"/>
                            <a:pt x="-83437" y="516833"/>
                            <a:pt x="0" y="217027"/>
                          </a:cubicBezTo>
                          <a:close/>
                        </a:path>
                        <a:path w="2100864" h="1736214" fill="lighten" stroke="0" extrusionOk="0">
                          <a:moveTo>
                            <a:pt x="0" y="217027"/>
                          </a:moveTo>
                          <a:cubicBezTo>
                            <a:pt x="23660" y="186601"/>
                            <a:pt x="453743" y="-43236"/>
                            <a:pt x="1050432" y="0"/>
                          </a:cubicBezTo>
                          <a:cubicBezTo>
                            <a:pt x="1611322" y="-11298"/>
                            <a:pt x="2101766" y="110592"/>
                            <a:pt x="2100864" y="217027"/>
                          </a:cubicBezTo>
                          <a:cubicBezTo>
                            <a:pt x="2022921" y="377701"/>
                            <a:pt x="1658740" y="447909"/>
                            <a:pt x="1050432" y="434054"/>
                          </a:cubicBezTo>
                          <a:cubicBezTo>
                            <a:pt x="462436" y="456624"/>
                            <a:pt x="-11539" y="339809"/>
                            <a:pt x="0" y="217027"/>
                          </a:cubicBezTo>
                          <a:close/>
                        </a:path>
                        <a:path w="2100864" h="1736214" fill="none" extrusionOk="0">
                          <a:moveTo>
                            <a:pt x="2100864" y="217027"/>
                          </a:moveTo>
                          <a:cubicBezTo>
                            <a:pt x="2086316" y="347493"/>
                            <a:pt x="1640373" y="447972"/>
                            <a:pt x="1050432" y="434054"/>
                          </a:cubicBezTo>
                          <a:cubicBezTo>
                            <a:pt x="470865" y="436311"/>
                            <a:pt x="17995" y="350347"/>
                            <a:pt x="0" y="217027"/>
                          </a:cubicBezTo>
                          <a:cubicBezTo>
                            <a:pt x="19150" y="150748"/>
                            <a:pt x="407708" y="34579"/>
                            <a:pt x="1050432" y="0"/>
                          </a:cubicBezTo>
                          <a:cubicBezTo>
                            <a:pt x="1636734" y="-8130"/>
                            <a:pt x="2102434" y="84756"/>
                            <a:pt x="2100864" y="217027"/>
                          </a:cubicBezTo>
                          <a:cubicBezTo>
                            <a:pt x="2138134" y="410150"/>
                            <a:pt x="2009937" y="1014167"/>
                            <a:pt x="2100864" y="1519187"/>
                          </a:cubicBezTo>
                          <a:cubicBezTo>
                            <a:pt x="2043157" y="1696825"/>
                            <a:pt x="1686973" y="1665186"/>
                            <a:pt x="1050432" y="1736214"/>
                          </a:cubicBezTo>
                          <a:cubicBezTo>
                            <a:pt x="451760" y="1738181"/>
                            <a:pt x="-38" y="1633770"/>
                            <a:pt x="0" y="1519187"/>
                          </a:cubicBezTo>
                          <a:cubicBezTo>
                            <a:pt x="-106425" y="951948"/>
                            <a:pt x="-69051" y="366507"/>
                            <a:pt x="0" y="217027"/>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CA813E4-F96C-79CD-B119-228E8D3F023B}"/>
                </a:ext>
              </a:extLst>
            </p:cNvPr>
            <p:cNvGrpSpPr/>
            <p:nvPr/>
          </p:nvGrpSpPr>
          <p:grpSpPr>
            <a:xfrm>
              <a:off x="3757017" y="3578416"/>
              <a:ext cx="1595832" cy="1051802"/>
              <a:chOff x="4475026" y="1241102"/>
              <a:chExt cx="763244" cy="503049"/>
            </a:xfrm>
          </p:grpSpPr>
          <p:pic>
            <p:nvPicPr>
              <p:cNvPr id="15" name="図 14">
                <a:extLst>
                  <a:ext uri="{FF2B5EF4-FFF2-40B4-BE49-F238E27FC236}">
                    <a16:creationId xmlns:a16="http://schemas.microsoft.com/office/drawing/2014/main" id="{405A79EA-0101-600F-A76A-29B1F4A2C2F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591026" y="1245582"/>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16" name="図 15">
                <a:extLst>
                  <a:ext uri="{FF2B5EF4-FFF2-40B4-BE49-F238E27FC236}">
                    <a16:creationId xmlns:a16="http://schemas.microsoft.com/office/drawing/2014/main" id="{F72CE8DF-FB02-7728-F616-650ECCFE09D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518355" y="1325294"/>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pic>
            <p:nvPicPr>
              <p:cNvPr id="17" name="図 16">
                <a:extLst>
                  <a:ext uri="{FF2B5EF4-FFF2-40B4-BE49-F238E27FC236}">
                    <a16:creationId xmlns:a16="http://schemas.microsoft.com/office/drawing/2014/main" id="{BE1A22DA-561F-A753-0654-3B7A5CF62B1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475026" y="1365111"/>
                <a:ext cx="647244" cy="379040"/>
              </a:xfrm>
              <a:prstGeom prst="rect">
                <a:avLst/>
              </a:prstGeom>
              <a:ln>
                <a:solidFill>
                  <a:schemeClr val="bg1">
                    <a:lumMod val="75000"/>
                  </a:schemeClr>
                </a:solidFill>
                <a:extLst>
                  <a:ext uri="{C807C97D-BFC1-408E-A445-0C87EB9F89A2}">
                    <ask:lineSketchStyleProps xmlns:ask="http://schemas.microsoft.com/office/drawing/2018/sketchyshapes">
                      <ask:type>
                        <ask:lineSketchNone/>
                      </ask:type>
                    </ask:lineSketchStyleProps>
                  </a:ext>
                </a:extLst>
              </a:ln>
            </p:spPr>
          </p:pic>
          <p:cxnSp>
            <p:nvCxnSpPr>
              <p:cNvPr id="36" name="直線コネクタ 35">
                <a:extLst>
                  <a:ext uri="{FF2B5EF4-FFF2-40B4-BE49-F238E27FC236}">
                    <a16:creationId xmlns:a16="http://schemas.microsoft.com/office/drawing/2014/main" id="{98402C39-FD5E-543B-CE44-5C25BDB34BBD}"/>
                  </a:ext>
                </a:extLst>
              </p:cNvPr>
              <p:cNvCxnSpPr>
                <a:cxnSpLocks/>
              </p:cNvCxnSpPr>
              <p:nvPr/>
            </p:nvCxnSpPr>
            <p:spPr>
              <a:xfrm flipV="1">
                <a:off x="4515802" y="1241102"/>
                <a:ext cx="53969" cy="53969"/>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37" name="テキスト ボックス 36">
            <a:extLst>
              <a:ext uri="{FF2B5EF4-FFF2-40B4-BE49-F238E27FC236}">
                <a16:creationId xmlns:a16="http://schemas.microsoft.com/office/drawing/2014/main" id="{132EF4F4-5A72-5CD9-39F9-7CCC52BCB6F9}"/>
              </a:ext>
            </a:extLst>
          </p:cNvPr>
          <p:cNvSpPr txBox="1"/>
          <p:nvPr/>
        </p:nvSpPr>
        <p:spPr>
          <a:xfrm>
            <a:off x="2766951" y="3417470"/>
            <a:ext cx="599523" cy="369332"/>
          </a:xfrm>
          <a:prstGeom prst="rect">
            <a:avLst/>
          </a:prstGeom>
          <a:noFill/>
        </p:spPr>
        <p:txBody>
          <a:bodyPr wrap="none" lIns="0" tIns="0" rIns="0" bIns="0" rtlCol="0">
            <a:spAutoFit/>
          </a:bodyPr>
          <a:lstStyle/>
          <a:p>
            <a:r>
              <a:rPr lang="en-US" altLang="ja-JP" sz="2400">
                <a:latin typeface="Times New Roman" panose="02020603050405020304" pitchFamily="18" charset="0"/>
                <a:cs typeface="Times New Roman" panose="02020603050405020304" pitchFamily="18" charset="0"/>
              </a:rPr>
              <a:t>PCA</a:t>
            </a:r>
            <a:endParaRPr lang="ja-JP" altLang="en-US" sz="2400">
              <a:latin typeface="Times New Roman" panose="02020603050405020304" pitchFamily="18" charset="0"/>
              <a:cs typeface="Times New Roman" panose="02020603050405020304" pitchFamily="18" charset="0"/>
            </a:endParaRPr>
          </a:p>
        </p:txBody>
      </p:sp>
      <p:grpSp>
        <p:nvGrpSpPr>
          <p:cNvPr id="38" name="グループ化 37">
            <a:extLst>
              <a:ext uri="{FF2B5EF4-FFF2-40B4-BE49-F238E27FC236}">
                <a16:creationId xmlns:a16="http://schemas.microsoft.com/office/drawing/2014/main" id="{61CCF85B-C85C-D482-69A9-BC329C2D9608}"/>
              </a:ext>
            </a:extLst>
          </p:cNvPr>
          <p:cNvGrpSpPr/>
          <p:nvPr/>
        </p:nvGrpSpPr>
        <p:grpSpPr>
          <a:xfrm>
            <a:off x="838203" y="3511859"/>
            <a:ext cx="1666888" cy="416723"/>
            <a:chOff x="11917680" y="5984650"/>
            <a:chExt cx="2438396" cy="609600"/>
          </a:xfrm>
        </p:grpSpPr>
        <p:pic>
          <p:nvPicPr>
            <p:cNvPr id="41" name="図 40">
              <a:extLst>
                <a:ext uri="{FF2B5EF4-FFF2-40B4-BE49-F238E27FC236}">
                  <a16:creationId xmlns:a16="http://schemas.microsoft.com/office/drawing/2014/main" id="{0EAE484D-BD70-D6AD-D860-A6BF9E4D74AE}"/>
                </a:ext>
              </a:extLst>
            </p:cNvPr>
            <p:cNvPicPr>
              <a:picLocks noChangeAspect="1"/>
            </p:cNvPicPr>
            <p:nvPr/>
          </p:nvPicPr>
          <p:blipFill rotWithShape="1">
            <a:blip r:embed="rId7"/>
            <a:srcRect l="50000"/>
            <a:stretch/>
          </p:blipFill>
          <p:spPr>
            <a:xfrm>
              <a:off x="11917680" y="5984650"/>
              <a:ext cx="1219200" cy="609600"/>
            </a:xfrm>
            <a:prstGeom prst="rect">
              <a:avLst/>
            </a:prstGeom>
          </p:spPr>
        </p:pic>
        <p:pic>
          <p:nvPicPr>
            <p:cNvPr id="45" name="図 44">
              <a:extLst>
                <a:ext uri="{FF2B5EF4-FFF2-40B4-BE49-F238E27FC236}">
                  <a16:creationId xmlns:a16="http://schemas.microsoft.com/office/drawing/2014/main" id="{7E364EFE-E57C-5575-BBCA-1E349EDFC87D}"/>
                </a:ext>
              </a:extLst>
            </p:cNvPr>
            <p:cNvPicPr>
              <a:picLocks noChangeAspect="1"/>
            </p:cNvPicPr>
            <p:nvPr/>
          </p:nvPicPr>
          <p:blipFill rotWithShape="1">
            <a:blip r:embed="rId7"/>
            <a:srcRect r="50000"/>
            <a:stretch/>
          </p:blipFill>
          <p:spPr>
            <a:xfrm>
              <a:off x="13136880" y="5984650"/>
              <a:ext cx="1219196" cy="609600"/>
            </a:xfrm>
            <a:prstGeom prst="rect">
              <a:avLst/>
            </a:prstGeom>
          </p:spPr>
        </p:pic>
      </p:grpSp>
      <p:grpSp>
        <p:nvGrpSpPr>
          <p:cNvPr id="58" name="グループ化 57">
            <a:extLst>
              <a:ext uri="{FF2B5EF4-FFF2-40B4-BE49-F238E27FC236}">
                <a16:creationId xmlns:a16="http://schemas.microsoft.com/office/drawing/2014/main" id="{79A58316-927C-FC0D-9141-CBE9E6C7B164}"/>
              </a:ext>
            </a:extLst>
          </p:cNvPr>
          <p:cNvGrpSpPr/>
          <p:nvPr/>
        </p:nvGrpSpPr>
        <p:grpSpPr>
          <a:xfrm>
            <a:off x="838204" y="3055142"/>
            <a:ext cx="1666888" cy="420742"/>
            <a:chOff x="12697638" y="3669621"/>
            <a:chExt cx="2438398" cy="609600"/>
          </a:xfrm>
        </p:grpSpPr>
        <p:pic>
          <p:nvPicPr>
            <p:cNvPr id="59" name="図 58">
              <a:extLst>
                <a:ext uri="{FF2B5EF4-FFF2-40B4-BE49-F238E27FC236}">
                  <a16:creationId xmlns:a16="http://schemas.microsoft.com/office/drawing/2014/main" id="{702985EF-C882-2A0E-1857-942610594A4C}"/>
                </a:ext>
              </a:extLst>
            </p:cNvPr>
            <p:cNvPicPr>
              <a:picLocks noChangeAspect="1"/>
            </p:cNvPicPr>
            <p:nvPr/>
          </p:nvPicPr>
          <p:blipFill rotWithShape="1">
            <a:blip r:embed="rId8"/>
            <a:srcRect r="50000"/>
            <a:stretch/>
          </p:blipFill>
          <p:spPr>
            <a:xfrm>
              <a:off x="13916842" y="3669621"/>
              <a:ext cx="1219194" cy="609600"/>
            </a:xfrm>
            <a:prstGeom prst="rect">
              <a:avLst/>
            </a:prstGeom>
          </p:spPr>
        </p:pic>
        <p:pic>
          <p:nvPicPr>
            <p:cNvPr id="128" name="図 127">
              <a:extLst>
                <a:ext uri="{FF2B5EF4-FFF2-40B4-BE49-F238E27FC236}">
                  <a16:creationId xmlns:a16="http://schemas.microsoft.com/office/drawing/2014/main" id="{E7679F42-9536-BFCC-2E12-E90AD3DFB748}"/>
                </a:ext>
              </a:extLst>
            </p:cNvPr>
            <p:cNvPicPr>
              <a:picLocks noChangeAspect="1"/>
            </p:cNvPicPr>
            <p:nvPr/>
          </p:nvPicPr>
          <p:blipFill rotWithShape="1">
            <a:blip r:embed="rId8"/>
            <a:srcRect l="50000"/>
            <a:stretch/>
          </p:blipFill>
          <p:spPr>
            <a:xfrm>
              <a:off x="12697638" y="3669621"/>
              <a:ext cx="1219206" cy="609600"/>
            </a:xfrm>
            <a:prstGeom prst="rect">
              <a:avLst/>
            </a:prstGeom>
          </p:spPr>
        </p:pic>
      </p:grpSp>
      <p:grpSp>
        <p:nvGrpSpPr>
          <p:cNvPr id="130" name="グループ化 129">
            <a:extLst>
              <a:ext uri="{FF2B5EF4-FFF2-40B4-BE49-F238E27FC236}">
                <a16:creationId xmlns:a16="http://schemas.microsoft.com/office/drawing/2014/main" id="{FF48EBC1-B6EC-5D7C-E4FD-7D79674F06B0}"/>
              </a:ext>
            </a:extLst>
          </p:cNvPr>
          <p:cNvGrpSpPr/>
          <p:nvPr/>
        </p:nvGrpSpPr>
        <p:grpSpPr>
          <a:xfrm>
            <a:off x="838200" y="4221697"/>
            <a:ext cx="1666891" cy="416723"/>
            <a:chOff x="1182239" y="4556235"/>
            <a:chExt cx="2438400" cy="609600"/>
          </a:xfrm>
        </p:grpSpPr>
        <p:pic>
          <p:nvPicPr>
            <p:cNvPr id="133" name="図 132">
              <a:extLst>
                <a:ext uri="{FF2B5EF4-FFF2-40B4-BE49-F238E27FC236}">
                  <a16:creationId xmlns:a16="http://schemas.microsoft.com/office/drawing/2014/main" id="{482EDDBB-1F6E-E2A2-0B65-530C74457F3D}"/>
                </a:ext>
              </a:extLst>
            </p:cNvPr>
            <p:cNvPicPr>
              <a:picLocks noChangeAspect="1"/>
            </p:cNvPicPr>
            <p:nvPr/>
          </p:nvPicPr>
          <p:blipFill rotWithShape="1">
            <a:blip r:embed="rId9"/>
            <a:srcRect r="49619"/>
            <a:stretch/>
          </p:blipFill>
          <p:spPr>
            <a:xfrm>
              <a:off x="2392149" y="4556235"/>
              <a:ext cx="1228490" cy="609600"/>
            </a:xfrm>
            <a:prstGeom prst="rect">
              <a:avLst/>
            </a:prstGeom>
          </p:spPr>
        </p:pic>
        <p:pic>
          <p:nvPicPr>
            <p:cNvPr id="135" name="図 134">
              <a:extLst>
                <a:ext uri="{FF2B5EF4-FFF2-40B4-BE49-F238E27FC236}">
                  <a16:creationId xmlns:a16="http://schemas.microsoft.com/office/drawing/2014/main" id="{13C9BD68-A5A0-BFF3-E3A2-2D0431030C52}"/>
                </a:ext>
              </a:extLst>
            </p:cNvPr>
            <p:cNvPicPr>
              <a:picLocks noChangeAspect="1"/>
            </p:cNvPicPr>
            <p:nvPr/>
          </p:nvPicPr>
          <p:blipFill rotWithShape="1">
            <a:blip r:embed="rId9"/>
            <a:srcRect l="50381"/>
            <a:stretch/>
          </p:blipFill>
          <p:spPr>
            <a:xfrm>
              <a:off x="1182239" y="4556235"/>
              <a:ext cx="1209910" cy="609600"/>
            </a:xfrm>
            <a:prstGeom prst="rect">
              <a:avLst/>
            </a:prstGeom>
          </p:spPr>
        </p:pic>
      </p:grpSp>
      <p:cxnSp>
        <p:nvCxnSpPr>
          <p:cNvPr id="137" name="直線コネクタ 136">
            <a:extLst>
              <a:ext uri="{FF2B5EF4-FFF2-40B4-BE49-F238E27FC236}">
                <a16:creationId xmlns:a16="http://schemas.microsoft.com/office/drawing/2014/main" id="{2C903957-18A6-ECC2-D4E0-4F6432CE9E38}"/>
              </a:ext>
            </a:extLst>
          </p:cNvPr>
          <p:cNvCxnSpPr/>
          <p:nvPr/>
        </p:nvCxnSpPr>
        <p:spPr>
          <a:xfrm>
            <a:off x="1671648" y="4020307"/>
            <a:ext cx="0" cy="160192"/>
          </a:xfrm>
          <a:prstGeom prst="line">
            <a:avLst/>
          </a:prstGeom>
          <a:ln w="476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テキスト ボックス 137">
                <a:extLst>
                  <a:ext uri="{FF2B5EF4-FFF2-40B4-BE49-F238E27FC236}">
                    <a16:creationId xmlns:a16="http://schemas.microsoft.com/office/drawing/2014/main" id="{BDDDCCF5-006A-ABC4-58B9-94048055D15D}"/>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138" name="テキスト ボックス 137">
                <a:extLst>
                  <a:ext uri="{FF2B5EF4-FFF2-40B4-BE49-F238E27FC236}">
                    <a16:creationId xmlns:a16="http://schemas.microsoft.com/office/drawing/2014/main" id="{BDDDCCF5-006A-ABC4-58B9-94048055D15D}"/>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10"/>
                <a:stretch>
                  <a:fillRect/>
                </a:stretch>
              </a:blipFill>
            </p:spPr>
            <p:txBody>
              <a:bodyPr/>
              <a:lstStyle/>
              <a:p>
                <a:r>
                  <a:rPr lang="ja-JP" altLang="en-US">
                    <a:noFill/>
                  </a:rPr>
                  <a:t> </a:t>
                </a:r>
              </a:p>
            </p:txBody>
          </p:sp>
        </mc:Fallback>
      </mc:AlternateContent>
      <p:grpSp>
        <p:nvGrpSpPr>
          <p:cNvPr id="29" name="グループ化 28">
            <a:extLst>
              <a:ext uri="{FF2B5EF4-FFF2-40B4-BE49-F238E27FC236}">
                <a16:creationId xmlns:a16="http://schemas.microsoft.com/office/drawing/2014/main" id="{2E1ECF49-707D-1FC2-2F54-75849D9BD533}"/>
              </a:ext>
            </a:extLst>
          </p:cNvPr>
          <p:cNvGrpSpPr/>
          <p:nvPr/>
        </p:nvGrpSpPr>
        <p:grpSpPr>
          <a:xfrm>
            <a:off x="7197466" y="1690688"/>
            <a:ext cx="4805114" cy="4904570"/>
            <a:chOff x="6434713" y="2218312"/>
            <a:chExt cx="3554658" cy="3628231"/>
          </a:xfrm>
        </p:grpSpPr>
        <p:cxnSp>
          <p:nvCxnSpPr>
            <p:cNvPr id="52" name="直線矢印コネクタ 51">
              <a:extLst>
                <a:ext uri="{FF2B5EF4-FFF2-40B4-BE49-F238E27FC236}">
                  <a16:creationId xmlns:a16="http://schemas.microsoft.com/office/drawing/2014/main" id="{3348BCC4-3B6F-69FE-6DE0-F58B3C11BD0B}"/>
                </a:ext>
              </a:extLst>
            </p:cNvPr>
            <p:cNvCxnSpPr>
              <a:cxnSpLocks/>
            </p:cNvCxnSpPr>
            <p:nvPr/>
          </p:nvCxnSpPr>
          <p:spPr>
            <a:xfrm>
              <a:off x="6434713" y="4032428"/>
              <a:ext cx="355465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0DA1BA24-5D04-0B23-E245-9E168C163AEC}"/>
                </a:ext>
              </a:extLst>
            </p:cNvPr>
            <p:cNvCxnSpPr>
              <a:cxnSpLocks/>
              <a:stCxn id="4" idx="2"/>
              <a:endCxn id="4" idx="0"/>
            </p:cNvCxnSpPr>
            <p:nvPr/>
          </p:nvCxnSpPr>
          <p:spPr>
            <a:xfrm flipV="1">
              <a:off x="7960602" y="2218312"/>
              <a:ext cx="0" cy="3628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楕円 31">
            <a:extLst>
              <a:ext uri="{FF2B5EF4-FFF2-40B4-BE49-F238E27FC236}">
                <a16:creationId xmlns:a16="http://schemas.microsoft.com/office/drawing/2014/main" id="{84A2FB87-4CF5-696A-8D15-FAE47E435366}"/>
              </a:ext>
            </a:extLst>
          </p:cNvPr>
          <p:cNvSpPr/>
          <p:nvPr/>
        </p:nvSpPr>
        <p:spPr>
          <a:xfrm>
            <a:off x="9159632"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A335599-D725-5347-C00A-F8589D130E80}"/>
              </a:ext>
            </a:extLst>
          </p:cNvPr>
          <p:cNvSpPr txBox="1"/>
          <p:nvPr/>
        </p:nvSpPr>
        <p:spPr>
          <a:xfrm>
            <a:off x="7634384" y="4167891"/>
            <a:ext cx="1749701" cy="523220"/>
          </a:xfrm>
          <a:prstGeom prst="rect">
            <a:avLst/>
          </a:prstGeom>
          <a:noFill/>
        </p:spPr>
        <p:txBody>
          <a:bodyPr wrap="square" rtlCol="0">
            <a:spAutoFit/>
          </a:bodyPr>
          <a:lstStyle/>
          <a:p>
            <a:pPr algn="ctr"/>
            <a:r>
              <a:rPr kumimoji="1" lang="en-US" altLang="ja-JP" sz="2800" b="1"/>
              <a:t>observer</a:t>
            </a:r>
            <a:endParaRPr kumimoji="1" lang="ja-JP" altLang="en-US" sz="2800" b="1"/>
          </a:p>
        </p:txBody>
      </p:sp>
      <p:sp>
        <p:nvSpPr>
          <p:cNvPr id="46" name="楕円 45">
            <a:extLst>
              <a:ext uri="{FF2B5EF4-FFF2-40B4-BE49-F238E27FC236}">
                <a16:creationId xmlns:a16="http://schemas.microsoft.com/office/drawing/2014/main" id="{2024C102-DCC7-E26E-A64A-45E02D07AE65}"/>
              </a:ext>
            </a:extLst>
          </p:cNvPr>
          <p:cNvSpPr/>
          <p:nvPr/>
        </p:nvSpPr>
        <p:spPr>
          <a:xfrm>
            <a:off x="9830866" y="2704395"/>
            <a:ext cx="209550" cy="20955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a:extLst>
              <a:ext uri="{FF2B5EF4-FFF2-40B4-BE49-F238E27FC236}">
                <a16:creationId xmlns:a16="http://schemas.microsoft.com/office/drawing/2014/main" id="{59F4C4A4-7E26-DA73-4A74-8BDE12B7F036}"/>
              </a:ext>
            </a:extLst>
          </p:cNvPr>
          <p:cNvCxnSpPr>
            <a:cxnSpLocks/>
            <a:stCxn id="32" idx="7"/>
            <a:endCxn id="46" idx="3"/>
          </p:cNvCxnSpPr>
          <p:nvPr/>
        </p:nvCxnSpPr>
        <p:spPr>
          <a:xfrm flipV="1">
            <a:off x="9338494" y="2883257"/>
            <a:ext cx="523060" cy="11798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フリーフォーム: 図形 47">
            <a:extLst>
              <a:ext uri="{FF2B5EF4-FFF2-40B4-BE49-F238E27FC236}">
                <a16:creationId xmlns:a16="http://schemas.microsoft.com/office/drawing/2014/main" id="{D2DD5EF4-7916-DC55-957B-0FBA04FBF367}"/>
              </a:ext>
            </a:extLst>
          </p:cNvPr>
          <p:cNvSpPr/>
          <p:nvPr/>
        </p:nvSpPr>
        <p:spPr>
          <a:xfrm>
            <a:off x="9559247" y="3599543"/>
            <a:ext cx="384628" cy="529771"/>
          </a:xfrm>
          <a:custGeom>
            <a:avLst/>
            <a:gdLst>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Lst>
            <a:ahLst/>
            <a:cxnLst>
              <a:cxn ang="0">
                <a:pos x="connsiteX0" y="connsiteY0"/>
              </a:cxn>
              <a:cxn ang="0">
                <a:pos x="connsiteX1" y="connsiteY1"/>
              </a:cxn>
            </a:cxnLst>
            <a:rect l="l" t="t" r="r" b="b"/>
            <a:pathLst>
              <a:path w="384628" h="529771">
                <a:moveTo>
                  <a:pt x="0" y="0"/>
                </a:moveTo>
                <a:cubicBezTo>
                  <a:pt x="209172" y="95627"/>
                  <a:pt x="373100" y="334131"/>
                  <a:pt x="384628" y="529771"/>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EC3BEF34-15C8-156F-6192-BA4FFABA8916}"/>
                  </a:ext>
                </a:extLst>
              </p:cNvPr>
              <p:cNvSpPr txBox="1"/>
              <p:nvPr/>
            </p:nvSpPr>
            <p:spPr>
              <a:xfrm>
                <a:off x="9838087" y="3285500"/>
                <a:ext cx="54784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𝜃</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49" name="テキスト ボックス 48">
                <a:extLst>
                  <a:ext uri="{FF2B5EF4-FFF2-40B4-BE49-F238E27FC236}">
                    <a16:creationId xmlns:a16="http://schemas.microsoft.com/office/drawing/2014/main" id="{EC3BEF34-15C8-156F-6192-BA4FFABA8916}"/>
                  </a:ext>
                </a:extLst>
              </p:cNvPr>
              <p:cNvSpPr txBox="1">
                <a:spLocks noRot="1" noChangeAspect="1" noMove="1" noResize="1" noEditPoints="1" noAdjustHandles="1" noChangeArrowheads="1" noChangeShapeType="1" noTextEdit="1"/>
              </p:cNvSpPr>
              <p:nvPr/>
            </p:nvSpPr>
            <p:spPr>
              <a:xfrm>
                <a:off x="9838087" y="3285500"/>
                <a:ext cx="547842" cy="553998"/>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6E05B054-A90E-B4D8-8657-66110463B574}"/>
                  </a:ext>
                </a:extLst>
              </p:cNvPr>
              <p:cNvSpPr txBox="1"/>
              <p:nvPr/>
            </p:nvSpPr>
            <p:spPr>
              <a:xfrm>
                <a:off x="9233244" y="2808338"/>
                <a:ext cx="4582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𝑟</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50" name="テキスト ボックス 49">
                <a:extLst>
                  <a:ext uri="{FF2B5EF4-FFF2-40B4-BE49-F238E27FC236}">
                    <a16:creationId xmlns:a16="http://schemas.microsoft.com/office/drawing/2014/main" id="{6E05B054-A90E-B4D8-8657-66110463B574}"/>
                  </a:ext>
                </a:extLst>
              </p:cNvPr>
              <p:cNvSpPr txBox="1">
                <a:spLocks noRot="1" noChangeAspect="1" noMove="1" noResize="1" noEditPoints="1" noAdjustHandles="1" noChangeArrowheads="1" noChangeShapeType="1" noTextEdit="1"/>
              </p:cNvSpPr>
              <p:nvPr/>
            </p:nvSpPr>
            <p:spPr>
              <a:xfrm>
                <a:off x="9233244" y="2808338"/>
                <a:ext cx="458202" cy="553998"/>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6F8428E6-48DA-3222-5F6F-650308A01F4E}"/>
                  </a:ext>
                </a:extLst>
              </p:cNvPr>
              <p:cNvSpPr txBox="1"/>
              <p:nvPr/>
            </p:nvSpPr>
            <p:spPr>
              <a:xfrm>
                <a:off x="9454525" y="1606268"/>
                <a:ext cx="18919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𝐿</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𝑟</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𝜃</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oMath>
                  </m:oMathPara>
                </a14:m>
                <a:endParaRPr kumimoji="1" lang="ja-JP" altLang="en-US" sz="3600"/>
              </a:p>
            </p:txBody>
          </p:sp>
        </mc:Choice>
        <mc:Fallback xmlns="">
          <p:sp>
            <p:nvSpPr>
              <p:cNvPr id="51" name="テキスト ボックス 50">
                <a:extLst>
                  <a:ext uri="{FF2B5EF4-FFF2-40B4-BE49-F238E27FC236}">
                    <a16:creationId xmlns:a16="http://schemas.microsoft.com/office/drawing/2014/main" id="{6F8428E6-48DA-3222-5F6F-650308A01F4E}"/>
                  </a:ext>
                </a:extLst>
              </p:cNvPr>
              <p:cNvSpPr txBox="1">
                <a:spLocks noRot="1" noChangeAspect="1" noMove="1" noResize="1" noEditPoints="1" noAdjustHandles="1" noChangeArrowheads="1" noChangeShapeType="1" noTextEdit="1"/>
              </p:cNvSpPr>
              <p:nvPr/>
            </p:nvSpPr>
            <p:spPr>
              <a:xfrm>
                <a:off x="9454525" y="1606268"/>
                <a:ext cx="1891928" cy="553998"/>
              </a:xfrm>
              <a:prstGeom prst="rect">
                <a:avLst/>
              </a:prstGeom>
              <a:blipFill>
                <a:blip r:embed="rId1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1718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506F388F-79C4-90DC-3F88-3CD68A3832D3}"/>
              </a:ext>
            </a:extLst>
          </p:cNvPr>
          <p:cNvGrpSpPr/>
          <p:nvPr/>
        </p:nvGrpSpPr>
        <p:grpSpPr>
          <a:xfrm>
            <a:off x="7197466" y="1606268"/>
            <a:ext cx="4805114" cy="4988990"/>
            <a:chOff x="7197466" y="1606268"/>
            <a:chExt cx="4805114" cy="4988990"/>
          </a:xfrm>
        </p:grpSpPr>
        <p:pic>
          <p:nvPicPr>
            <p:cNvPr id="3" name="図 2">
              <a:extLst>
                <a:ext uri="{FF2B5EF4-FFF2-40B4-BE49-F238E27FC236}">
                  <a16:creationId xmlns:a16="http://schemas.microsoft.com/office/drawing/2014/main" id="{837DBE85-6220-B6F8-36D9-CB883D1BF13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14"/>
            <a:stretch/>
          </p:blipFill>
          <p:spPr>
            <a:xfrm>
              <a:off x="7745268" y="2218312"/>
              <a:ext cx="3554658" cy="3628231"/>
            </a:xfrm>
            <a:prstGeom prst="rect">
              <a:avLst/>
            </a:prstGeom>
          </p:spPr>
        </p:pic>
        <p:sp>
          <p:nvSpPr>
            <p:cNvPr id="5" name="正方形/長方形 4">
              <a:extLst>
                <a:ext uri="{FF2B5EF4-FFF2-40B4-BE49-F238E27FC236}">
                  <a16:creationId xmlns:a16="http://schemas.microsoft.com/office/drawing/2014/main" id="{6E1960A2-E47F-432A-488D-8FBF41979A44}"/>
                </a:ext>
              </a:extLst>
            </p:cNvPr>
            <p:cNvSpPr/>
            <p:nvPr/>
          </p:nvSpPr>
          <p:spPr>
            <a:xfrm>
              <a:off x="7670138" y="2136024"/>
              <a:ext cx="3693622" cy="3768566"/>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237A46B2-B170-699B-37E2-D9AE890B2BCE}"/>
                </a:ext>
              </a:extLst>
            </p:cNvPr>
            <p:cNvGrpSpPr/>
            <p:nvPr/>
          </p:nvGrpSpPr>
          <p:grpSpPr>
            <a:xfrm>
              <a:off x="7197466" y="1690688"/>
              <a:ext cx="4805114" cy="4904570"/>
              <a:chOff x="6434713" y="2218312"/>
              <a:chExt cx="3554658" cy="3628231"/>
            </a:xfrm>
          </p:grpSpPr>
          <p:cxnSp>
            <p:nvCxnSpPr>
              <p:cNvPr id="8" name="直線矢印コネクタ 7">
                <a:extLst>
                  <a:ext uri="{FF2B5EF4-FFF2-40B4-BE49-F238E27FC236}">
                    <a16:creationId xmlns:a16="http://schemas.microsoft.com/office/drawing/2014/main" id="{72CF9CAA-F5C2-1480-8AA7-ADBCE41DD04D}"/>
                  </a:ext>
                </a:extLst>
              </p:cNvPr>
              <p:cNvCxnSpPr>
                <a:cxnSpLocks/>
              </p:cNvCxnSpPr>
              <p:nvPr/>
            </p:nvCxnSpPr>
            <p:spPr>
              <a:xfrm>
                <a:off x="6434713" y="4032428"/>
                <a:ext cx="355465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9E59B644-7746-567A-5C32-AA44CEB604D3}"/>
                  </a:ext>
                </a:extLst>
              </p:cNvPr>
              <p:cNvCxnSpPr>
                <a:cxnSpLocks/>
                <a:stCxn id="3" idx="2"/>
                <a:endCxn id="3" idx="0"/>
              </p:cNvCxnSpPr>
              <p:nvPr/>
            </p:nvCxnSpPr>
            <p:spPr>
              <a:xfrm flipV="1">
                <a:off x="7960602" y="2218312"/>
                <a:ext cx="0" cy="3628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楕円 9">
              <a:extLst>
                <a:ext uri="{FF2B5EF4-FFF2-40B4-BE49-F238E27FC236}">
                  <a16:creationId xmlns:a16="http://schemas.microsoft.com/office/drawing/2014/main" id="{C61BA489-6795-DB14-79CA-5251DE032192}"/>
                </a:ext>
              </a:extLst>
            </p:cNvPr>
            <p:cNvSpPr/>
            <p:nvPr/>
          </p:nvSpPr>
          <p:spPr>
            <a:xfrm>
              <a:off x="9159632" y="4032427"/>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8507950-F537-B7CD-31D5-76F0FF7B65AF}"/>
                </a:ext>
              </a:extLst>
            </p:cNvPr>
            <p:cNvSpPr txBox="1"/>
            <p:nvPr/>
          </p:nvSpPr>
          <p:spPr>
            <a:xfrm>
              <a:off x="7634384" y="4167891"/>
              <a:ext cx="1749701" cy="523220"/>
            </a:xfrm>
            <a:prstGeom prst="rect">
              <a:avLst/>
            </a:prstGeom>
            <a:noFill/>
          </p:spPr>
          <p:txBody>
            <a:bodyPr wrap="square" rtlCol="0">
              <a:spAutoFit/>
            </a:bodyPr>
            <a:lstStyle/>
            <a:p>
              <a:pPr algn="ctr"/>
              <a:r>
                <a:rPr kumimoji="1" lang="en-US" altLang="ja-JP" sz="2800" b="1"/>
                <a:t>observer</a:t>
              </a:r>
              <a:endParaRPr kumimoji="1" lang="ja-JP" altLang="en-US" sz="2800" b="1"/>
            </a:p>
          </p:txBody>
        </p:sp>
        <p:sp>
          <p:nvSpPr>
            <p:cNvPr id="15" name="楕円 14">
              <a:extLst>
                <a:ext uri="{FF2B5EF4-FFF2-40B4-BE49-F238E27FC236}">
                  <a16:creationId xmlns:a16="http://schemas.microsoft.com/office/drawing/2014/main" id="{A2CACF0E-481B-7527-B464-C313FB0D9D65}"/>
                </a:ext>
              </a:extLst>
            </p:cNvPr>
            <p:cNvSpPr/>
            <p:nvPr/>
          </p:nvSpPr>
          <p:spPr>
            <a:xfrm>
              <a:off x="9830866" y="2704395"/>
              <a:ext cx="209550" cy="20955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04116231-F9C4-86E7-1FB7-1BDF0D0C8BBA}"/>
                </a:ext>
              </a:extLst>
            </p:cNvPr>
            <p:cNvCxnSpPr>
              <a:cxnSpLocks/>
              <a:stCxn id="10" idx="7"/>
              <a:endCxn id="15" idx="3"/>
            </p:cNvCxnSpPr>
            <p:nvPr/>
          </p:nvCxnSpPr>
          <p:spPr>
            <a:xfrm flipV="1">
              <a:off x="9338494" y="2883257"/>
              <a:ext cx="523060" cy="11798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フリーフォーム: 図形 16">
              <a:extLst>
                <a:ext uri="{FF2B5EF4-FFF2-40B4-BE49-F238E27FC236}">
                  <a16:creationId xmlns:a16="http://schemas.microsoft.com/office/drawing/2014/main" id="{CDBA95DF-F3FE-CA0B-D12F-1F6496CEF8C5}"/>
                </a:ext>
              </a:extLst>
            </p:cNvPr>
            <p:cNvSpPr/>
            <p:nvPr/>
          </p:nvSpPr>
          <p:spPr>
            <a:xfrm>
              <a:off x="9559247" y="3599543"/>
              <a:ext cx="384628" cy="529771"/>
            </a:xfrm>
            <a:custGeom>
              <a:avLst/>
              <a:gdLst>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 name="connsiteX0" fmla="*/ 0 w 384628"/>
                <a:gd name="connsiteY0" fmla="*/ 0 h 529771"/>
                <a:gd name="connsiteX1" fmla="*/ 384628 w 384628"/>
                <a:gd name="connsiteY1" fmla="*/ 529771 h 529771"/>
              </a:gdLst>
              <a:ahLst/>
              <a:cxnLst>
                <a:cxn ang="0">
                  <a:pos x="connsiteX0" y="connsiteY0"/>
                </a:cxn>
                <a:cxn ang="0">
                  <a:pos x="connsiteX1" y="connsiteY1"/>
                </a:cxn>
              </a:cxnLst>
              <a:rect l="l" t="t" r="r" b="b"/>
              <a:pathLst>
                <a:path w="384628" h="529771">
                  <a:moveTo>
                    <a:pt x="0" y="0"/>
                  </a:moveTo>
                  <a:cubicBezTo>
                    <a:pt x="209172" y="95627"/>
                    <a:pt x="373100" y="334131"/>
                    <a:pt x="384628" y="529771"/>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4D95F2BF-52BF-49FE-C479-B2F4832A4EB5}"/>
                    </a:ext>
                  </a:extLst>
                </p:cNvPr>
                <p:cNvSpPr txBox="1"/>
                <p:nvPr/>
              </p:nvSpPr>
              <p:spPr>
                <a:xfrm>
                  <a:off x="9838087" y="3285500"/>
                  <a:ext cx="54784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𝜃</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19" name="テキスト ボックス 18">
                  <a:extLst>
                    <a:ext uri="{FF2B5EF4-FFF2-40B4-BE49-F238E27FC236}">
                      <a16:creationId xmlns:a16="http://schemas.microsoft.com/office/drawing/2014/main" id="{4D95F2BF-52BF-49FE-C479-B2F4832A4EB5}"/>
                    </a:ext>
                  </a:extLst>
                </p:cNvPr>
                <p:cNvSpPr txBox="1">
                  <a:spLocks noRot="1" noChangeAspect="1" noMove="1" noResize="1" noEditPoints="1" noAdjustHandles="1" noChangeArrowheads="1" noChangeShapeType="1" noTextEdit="1"/>
                </p:cNvSpPr>
                <p:nvPr/>
              </p:nvSpPr>
              <p:spPr>
                <a:xfrm>
                  <a:off x="9838087" y="3285500"/>
                  <a:ext cx="547842" cy="553998"/>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89A1EC94-1261-0656-A0D1-0D4D8286064B}"/>
                    </a:ext>
                  </a:extLst>
                </p:cNvPr>
                <p:cNvSpPr txBox="1"/>
                <p:nvPr/>
              </p:nvSpPr>
              <p:spPr>
                <a:xfrm>
                  <a:off x="9233244" y="2808338"/>
                  <a:ext cx="4582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solidFill>
                                  <a:schemeClr val="tx1"/>
                                </a:solidFill>
                                <a:latin typeface="Cambria Math" panose="02040503050406030204" pitchFamily="18" charset="0"/>
                              </a:rPr>
                            </m:ctrlPr>
                          </m:sSubPr>
                          <m:e>
                            <m:r>
                              <a:rPr kumimoji="1" lang="en-US" altLang="ja-JP" sz="3600" b="0" i="1" smtClean="0">
                                <a:solidFill>
                                  <a:schemeClr val="tx1"/>
                                </a:solidFill>
                                <a:latin typeface="Cambria Math" panose="02040503050406030204" pitchFamily="18" charset="0"/>
                              </a:rPr>
                              <m:t>𝑟</m:t>
                            </m:r>
                          </m:e>
                          <m:sub>
                            <m:r>
                              <a:rPr kumimoji="1" lang="en-US" altLang="ja-JP" sz="3600" b="0" i="1" smtClean="0">
                                <a:solidFill>
                                  <a:schemeClr val="tx1"/>
                                </a:solidFill>
                                <a:latin typeface="Cambria Math" panose="02040503050406030204" pitchFamily="18" charset="0"/>
                              </a:rPr>
                              <m:t>𝑐</m:t>
                            </m:r>
                          </m:sub>
                        </m:sSub>
                      </m:oMath>
                    </m:oMathPara>
                  </a14:m>
                  <a:endParaRPr kumimoji="1" lang="ja-JP" altLang="en-US" sz="3600">
                    <a:solidFill>
                      <a:schemeClr val="tx1"/>
                    </a:solidFill>
                  </a:endParaRPr>
                </a:p>
              </p:txBody>
            </p:sp>
          </mc:Choice>
          <mc:Fallback xmlns="">
            <p:sp>
              <p:nvSpPr>
                <p:cNvPr id="20" name="テキスト ボックス 19">
                  <a:extLst>
                    <a:ext uri="{FF2B5EF4-FFF2-40B4-BE49-F238E27FC236}">
                      <a16:creationId xmlns:a16="http://schemas.microsoft.com/office/drawing/2014/main" id="{89A1EC94-1261-0656-A0D1-0D4D8286064B}"/>
                    </a:ext>
                  </a:extLst>
                </p:cNvPr>
                <p:cNvSpPr txBox="1">
                  <a:spLocks noRot="1" noChangeAspect="1" noMove="1" noResize="1" noEditPoints="1" noAdjustHandles="1" noChangeArrowheads="1" noChangeShapeType="1" noTextEdit="1"/>
                </p:cNvSpPr>
                <p:nvPr/>
              </p:nvSpPr>
              <p:spPr>
                <a:xfrm>
                  <a:off x="9233244" y="2808338"/>
                  <a:ext cx="458202" cy="55399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3C536B84-6678-109F-3F13-BE715FA005DA}"/>
                    </a:ext>
                  </a:extLst>
                </p:cNvPr>
                <p:cNvSpPr txBox="1"/>
                <p:nvPr/>
              </p:nvSpPr>
              <p:spPr>
                <a:xfrm>
                  <a:off x="9454525" y="1606268"/>
                  <a:ext cx="18919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𝐿</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𝑟</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sSub>
                          <m:sSubPr>
                            <m:ctrlPr>
                              <a:rPr kumimoji="1" lang="en-US" altLang="ja-JP" sz="3600" b="0" i="1" smtClean="0">
                                <a:latin typeface="Cambria Math" panose="02040503050406030204" pitchFamily="18" charset="0"/>
                              </a:rPr>
                            </m:ctrlPr>
                          </m:sSubPr>
                          <m:e>
                            <m:r>
                              <a:rPr kumimoji="1" lang="en-US" altLang="ja-JP" sz="3600" b="0" i="1" smtClean="0">
                                <a:latin typeface="Cambria Math" panose="02040503050406030204" pitchFamily="18" charset="0"/>
                              </a:rPr>
                              <m:t>𝜃</m:t>
                            </m:r>
                          </m:e>
                          <m:sub>
                            <m:r>
                              <a:rPr kumimoji="1" lang="en-US" altLang="ja-JP" sz="3600" b="0" i="1" smtClean="0">
                                <a:latin typeface="Cambria Math" panose="02040503050406030204" pitchFamily="18" charset="0"/>
                              </a:rPr>
                              <m:t>𝑐</m:t>
                            </m:r>
                          </m:sub>
                        </m:sSub>
                        <m:r>
                          <a:rPr kumimoji="1" lang="en-US" altLang="ja-JP" sz="3600" b="0" i="1" smtClean="0">
                            <a:latin typeface="Cambria Math" panose="02040503050406030204" pitchFamily="18" charset="0"/>
                          </a:rPr>
                          <m:t>)</m:t>
                        </m:r>
                      </m:oMath>
                    </m:oMathPara>
                  </a14:m>
                  <a:endParaRPr kumimoji="1" lang="ja-JP" altLang="en-US" sz="3600"/>
                </a:p>
              </p:txBody>
            </p:sp>
          </mc:Choice>
          <mc:Fallback xmlns="">
            <p:sp>
              <p:nvSpPr>
                <p:cNvPr id="21" name="テキスト ボックス 20">
                  <a:extLst>
                    <a:ext uri="{FF2B5EF4-FFF2-40B4-BE49-F238E27FC236}">
                      <a16:creationId xmlns:a16="http://schemas.microsoft.com/office/drawing/2014/main" id="{3C536B84-6678-109F-3F13-BE715FA005DA}"/>
                    </a:ext>
                  </a:extLst>
                </p:cNvPr>
                <p:cNvSpPr txBox="1">
                  <a:spLocks noRot="1" noChangeAspect="1" noMove="1" noResize="1" noEditPoints="1" noAdjustHandles="1" noChangeArrowheads="1" noChangeShapeType="1" noTextEdit="1"/>
                </p:cNvSpPr>
                <p:nvPr/>
              </p:nvSpPr>
              <p:spPr>
                <a:xfrm>
                  <a:off x="9454525" y="1606268"/>
                  <a:ext cx="1891928" cy="553998"/>
                </a:xfrm>
                <a:prstGeom prst="rect">
                  <a:avLst/>
                </a:prstGeom>
                <a:blipFill>
                  <a:blip r:embed="rId7"/>
                  <a:stretch>
                    <a:fillRect/>
                  </a:stretch>
                </a:blipFill>
              </p:spPr>
              <p:txBody>
                <a:bodyPr/>
                <a:lstStyle/>
                <a:p>
                  <a:r>
                    <a:rPr lang="ja-JP" altLang="en-US">
                      <a:noFill/>
                    </a:rPr>
                    <a:t> </a:t>
                  </a:r>
                </a:p>
              </p:txBody>
            </p:sp>
          </mc:Fallback>
        </mc:AlternateContent>
      </p:grpSp>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mc:AlternateContent xmlns:mc="http://schemas.openxmlformats.org/markup-compatibility/2006" xmlns:a14="http://schemas.microsoft.com/office/drawing/2010/main">
        <mc:Choice Requires="a14">
          <p:sp>
            <p:nvSpPr>
              <p:cNvPr id="159" name="テキスト ボックス 158">
                <a:extLst>
                  <a:ext uri="{FF2B5EF4-FFF2-40B4-BE49-F238E27FC236}">
                    <a16:creationId xmlns:a16="http://schemas.microsoft.com/office/drawing/2014/main" id="{A1B24FC5-CF3E-DCAB-1564-21B393A70916}"/>
                  </a:ext>
                </a:extLst>
              </p:cNvPr>
              <p:cNvSpPr txBox="1"/>
              <p:nvPr/>
            </p:nvSpPr>
            <p:spPr>
              <a:xfrm>
                <a:off x="833437" y="3094863"/>
                <a:ext cx="9009326" cy="111690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𝑅</m:t>
                          </m:r>
                        </m:sup>
                        <m:e>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𝜋</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d>
                                <m:dPr>
                                  <m:begChr m:val="["/>
                                  <m:endChr m:val="]"/>
                                  <m:ctrlPr>
                                    <a:rPr lang="en-US" altLang="ja-JP" sz="3200" i="1">
                                      <a:latin typeface="Cambria Math" panose="02040503050406030204" pitchFamily="18" charset="0"/>
                                    </a:rPr>
                                  </m:ctrlPr>
                                </m:dPr>
                                <m:e>
                                  <m:nary>
                                    <m:naryPr>
                                      <m:supHide m:val="on"/>
                                      <m:ctrlPr>
                                        <a:rPr lang="en-US" altLang="ja-JP" sz="3200" i="1">
                                          <a:latin typeface="Cambria Math" panose="02040503050406030204" pitchFamily="18" charset="0"/>
                                        </a:rPr>
                                      </m:ctrlPr>
                                    </m:naryPr>
                                    <m:sub>
                                      <m:r>
                                        <a:rPr lang="en-US" altLang="ja-JP" sz="3200" i="1">
                                          <a:latin typeface="Cambria Math" panose="02040503050406030204" pitchFamily="18" charset="0"/>
                                        </a:rPr>
                                        <m:t>𝑢</m:t>
                                      </m:r>
                                    </m:sub>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𝑠</m:t>
                                          </m:r>
                                        </m:sub>
                                      </m:sSub>
                                      <m:d>
                                        <m:dPr>
                                          <m:ctrlPr>
                                            <a:rPr lang="en-US" altLang="ja-JP" sz="3200" i="1">
                                              <a:latin typeface="Cambria Math" panose="02040503050406030204" pitchFamily="18" charset="0"/>
                                            </a:rPr>
                                          </m:ctrlPr>
                                        </m:dPr>
                                        <m:e>
                                          <m:r>
                                            <a:rPr lang="en-US" altLang="ja-JP" sz="3200" i="1">
                                              <a:latin typeface="Cambria Math" panose="02040503050406030204" pitchFamily="18" charset="0"/>
                                            </a:rPr>
                                            <m:t>𝑢</m:t>
                                          </m:r>
                                        </m:e>
                                      </m:d>
                                      <m:r>
                                        <a:rPr lang="en-US" altLang="ja-JP" sz="3200" i="1">
                                          <a:latin typeface="Cambria Math" panose="02040503050406030204" pitchFamily="18" charset="0"/>
                                        </a:rPr>
                                        <m:t>𝑑𝑢</m:t>
                                      </m:r>
                                    </m:e>
                                  </m:nary>
                                </m:e>
                              </m:d>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nary>
                          <m:r>
                            <a:rPr kumimoji="1" lang="en-US" altLang="ja-JP" sz="3200" b="0" i="1" smtClean="0">
                              <a:latin typeface="Cambria Math" panose="02040503050406030204" pitchFamily="18" charset="0"/>
                            </a:rPr>
                            <m:t>𝑑</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nary>
                    </m:oMath>
                  </m:oMathPara>
                </a14:m>
                <a:endParaRPr kumimoji="1" lang="ja-JP" altLang="en-US" sz="3200" dirty="0"/>
              </a:p>
            </p:txBody>
          </p:sp>
        </mc:Choice>
        <mc:Fallback xmlns="">
          <p:sp>
            <p:nvSpPr>
              <p:cNvPr id="159" name="テキスト ボックス 158">
                <a:extLst>
                  <a:ext uri="{FF2B5EF4-FFF2-40B4-BE49-F238E27FC236}">
                    <a16:creationId xmlns:a16="http://schemas.microsoft.com/office/drawing/2014/main" id="{A1B24FC5-CF3E-DCAB-1564-21B393A70916}"/>
                  </a:ext>
                </a:extLst>
              </p:cNvPr>
              <p:cNvSpPr txBox="1">
                <a:spLocks noRot="1" noChangeAspect="1" noMove="1" noResize="1" noEditPoints="1" noAdjustHandles="1" noChangeArrowheads="1" noChangeShapeType="1" noTextEdit="1"/>
              </p:cNvSpPr>
              <p:nvPr/>
            </p:nvSpPr>
            <p:spPr>
              <a:xfrm>
                <a:off x="833437" y="3094863"/>
                <a:ext cx="9009326" cy="1116909"/>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0" name="テキスト ボックス 159">
                <a:extLst>
                  <a:ext uri="{FF2B5EF4-FFF2-40B4-BE49-F238E27FC236}">
                    <a16:creationId xmlns:a16="http://schemas.microsoft.com/office/drawing/2014/main" id="{B2C5A59B-C48C-DA63-3500-06784AF019CF}"/>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160" name="テキスト ボックス 159">
                <a:extLst>
                  <a:ext uri="{FF2B5EF4-FFF2-40B4-BE49-F238E27FC236}">
                    <a16:creationId xmlns:a16="http://schemas.microsoft.com/office/drawing/2014/main" id="{B2C5A59B-C48C-DA63-3500-06784AF019CF}"/>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6"/>
                <a:stretch>
                  <a:fillRect/>
                </a:stretch>
              </a:blipFill>
            </p:spPr>
            <p:txBody>
              <a:bodyPr/>
              <a:lstStyle/>
              <a:p>
                <a:r>
                  <a:rPr lang="ja-JP" altLang="en-US">
                    <a:noFill/>
                  </a:rPr>
                  <a:t> </a:t>
                </a:r>
              </a:p>
            </p:txBody>
          </p:sp>
        </mc:Fallback>
      </mc:AlternateContent>
      <p:grpSp>
        <p:nvGrpSpPr>
          <p:cNvPr id="23" name="グループ化 22">
            <a:extLst>
              <a:ext uri="{FF2B5EF4-FFF2-40B4-BE49-F238E27FC236}">
                <a16:creationId xmlns:a16="http://schemas.microsoft.com/office/drawing/2014/main" id="{7B715ABB-0FDA-E0AB-9CFA-D48427F9DE63}"/>
              </a:ext>
            </a:extLst>
          </p:cNvPr>
          <p:cNvGrpSpPr/>
          <p:nvPr/>
        </p:nvGrpSpPr>
        <p:grpSpPr>
          <a:xfrm>
            <a:off x="2009448" y="4272518"/>
            <a:ext cx="2186034" cy="1536448"/>
            <a:chOff x="2187154" y="4272518"/>
            <a:chExt cx="1673646" cy="1536448"/>
          </a:xfrm>
        </p:grpSpPr>
        <p:sp>
          <p:nvSpPr>
            <p:cNvPr id="4" name="テキスト ボックス 3">
              <a:extLst>
                <a:ext uri="{FF2B5EF4-FFF2-40B4-BE49-F238E27FC236}">
                  <a16:creationId xmlns:a16="http://schemas.microsoft.com/office/drawing/2014/main" id="{8364B8D2-DACA-5CF6-1488-C6C1C7F25225}"/>
                </a:ext>
              </a:extLst>
            </p:cNvPr>
            <p:cNvSpPr txBox="1"/>
            <p:nvPr/>
          </p:nvSpPr>
          <p:spPr>
            <a:xfrm>
              <a:off x="2187154" y="4608637"/>
              <a:ext cx="1578706" cy="1200329"/>
            </a:xfrm>
            <a:prstGeom prst="rect">
              <a:avLst/>
            </a:prstGeom>
            <a:noFill/>
          </p:spPr>
          <p:txBody>
            <a:bodyPr wrap="square" rtlCol="0">
              <a:spAutoFit/>
            </a:bodyPr>
            <a:lstStyle/>
            <a:p>
              <a:pPr algn="ctr"/>
              <a:r>
                <a:rPr lang="en-US" altLang="ja-JP" sz="2400"/>
                <a:t>accumulation over terrain</a:t>
              </a:r>
              <a:endParaRPr kumimoji="1" lang="ja-JP" altLang="en-US" sz="2400"/>
            </a:p>
          </p:txBody>
        </p:sp>
        <p:cxnSp>
          <p:nvCxnSpPr>
            <p:cNvPr id="11" name="直線矢印コネクタ 10">
              <a:extLst>
                <a:ext uri="{FF2B5EF4-FFF2-40B4-BE49-F238E27FC236}">
                  <a16:creationId xmlns:a16="http://schemas.microsoft.com/office/drawing/2014/main" id="{276262E6-0279-646E-8E7D-F5D3F2375D45}"/>
                </a:ext>
              </a:extLst>
            </p:cNvPr>
            <p:cNvCxnSpPr/>
            <p:nvPr/>
          </p:nvCxnSpPr>
          <p:spPr>
            <a:xfrm flipV="1">
              <a:off x="3018770" y="4294245"/>
              <a:ext cx="261816" cy="3143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B33D8EA-DA07-D4CD-34EE-E87DF9B1B7F7}"/>
                </a:ext>
              </a:extLst>
            </p:cNvPr>
            <p:cNvCxnSpPr/>
            <p:nvPr/>
          </p:nvCxnSpPr>
          <p:spPr>
            <a:xfrm>
              <a:off x="2813538" y="4272518"/>
              <a:ext cx="10472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D4D7ACD7-AF03-BB4D-3686-87D3B5371257}"/>
              </a:ext>
            </a:extLst>
          </p:cNvPr>
          <p:cNvGrpSpPr/>
          <p:nvPr/>
        </p:nvGrpSpPr>
        <p:grpSpPr>
          <a:xfrm>
            <a:off x="5161673" y="4272518"/>
            <a:ext cx="2505234" cy="1540355"/>
            <a:chOff x="5381083" y="4272518"/>
            <a:chExt cx="2066414" cy="1540355"/>
          </a:xfrm>
        </p:grpSpPr>
        <p:sp>
          <p:nvSpPr>
            <p:cNvPr id="6" name="テキスト ボックス 5">
              <a:extLst>
                <a:ext uri="{FF2B5EF4-FFF2-40B4-BE49-F238E27FC236}">
                  <a16:creationId xmlns:a16="http://schemas.microsoft.com/office/drawing/2014/main" id="{DAF21E45-9D1F-115B-E91D-3294D615FA1A}"/>
                </a:ext>
              </a:extLst>
            </p:cNvPr>
            <p:cNvSpPr txBox="1"/>
            <p:nvPr/>
          </p:nvSpPr>
          <p:spPr>
            <a:xfrm>
              <a:off x="5381083" y="4612544"/>
              <a:ext cx="2066414" cy="1200329"/>
            </a:xfrm>
            <a:prstGeom prst="rect">
              <a:avLst/>
            </a:prstGeom>
            <a:noFill/>
          </p:spPr>
          <p:txBody>
            <a:bodyPr wrap="square" rtlCol="0">
              <a:spAutoFit/>
            </a:bodyPr>
            <a:lstStyle/>
            <a:p>
              <a:pPr algn="ctr"/>
              <a:r>
                <a:rPr lang="en-US" altLang="ja-JP" sz="2400" dirty="0"/>
                <a:t>accumulation along viewing ray</a:t>
              </a:r>
              <a:endParaRPr kumimoji="1" lang="ja-JP" altLang="en-US" sz="2400" dirty="0"/>
            </a:p>
          </p:txBody>
        </p:sp>
        <p:cxnSp>
          <p:nvCxnSpPr>
            <p:cNvPr id="14" name="直線矢印コネクタ 13">
              <a:extLst>
                <a:ext uri="{FF2B5EF4-FFF2-40B4-BE49-F238E27FC236}">
                  <a16:creationId xmlns:a16="http://schemas.microsoft.com/office/drawing/2014/main" id="{750CC707-6F92-5C3A-4B74-25C545A456EF}"/>
                </a:ext>
              </a:extLst>
            </p:cNvPr>
            <p:cNvCxnSpPr>
              <a:cxnSpLocks/>
            </p:cNvCxnSpPr>
            <p:nvPr/>
          </p:nvCxnSpPr>
          <p:spPr>
            <a:xfrm flipH="1" flipV="1">
              <a:off x="6508154" y="4303421"/>
              <a:ext cx="45430" cy="387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AD9C6B6-B4C8-4983-997D-3872E8D88351}"/>
                </a:ext>
              </a:extLst>
            </p:cNvPr>
            <p:cNvCxnSpPr>
              <a:cxnSpLocks/>
            </p:cNvCxnSpPr>
            <p:nvPr/>
          </p:nvCxnSpPr>
          <p:spPr>
            <a:xfrm>
              <a:off x="6217444" y="4272518"/>
              <a:ext cx="6444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242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mc:AlternateContent xmlns:mc="http://schemas.openxmlformats.org/markup-compatibility/2006" xmlns:a14="http://schemas.microsoft.com/office/drawing/2010/main">
        <mc:Choice Requires="a14">
          <p:sp>
            <p:nvSpPr>
              <p:cNvPr id="159" name="テキスト ボックス 158">
                <a:extLst>
                  <a:ext uri="{FF2B5EF4-FFF2-40B4-BE49-F238E27FC236}">
                    <a16:creationId xmlns:a16="http://schemas.microsoft.com/office/drawing/2014/main" id="{A1B24FC5-CF3E-DCAB-1564-21B393A70916}"/>
                  </a:ext>
                </a:extLst>
              </p:cNvPr>
              <p:cNvSpPr txBox="1"/>
              <p:nvPr/>
            </p:nvSpPr>
            <p:spPr>
              <a:xfrm>
                <a:off x="833437" y="3094863"/>
                <a:ext cx="9009326" cy="111690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𝑅</m:t>
                          </m:r>
                        </m:sup>
                        <m:e>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𝜋</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d>
                                <m:dPr>
                                  <m:begChr m:val="["/>
                                  <m:endChr m:val="]"/>
                                  <m:ctrlPr>
                                    <a:rPr lang="en-US" altLang="ja-JP" sz="3200" i="1">
                                      <a:latin typeface="Cambria Math" panose="02040503050406030204" pitchFamily="18" charset="0"/>
                                    </a:rPr>
                                  </m:ctrlPr>
                                </m:dPr>
                                <m:e>
                                  <m:nary>
                                    <m:naryPr>
                                      <m:supHide m:val="on"/>
                                      <m:ctrlPr>
                                        <a:rPr lang="en-US" altLang="ja-JP" sz="3200" i="1">
                                          <a:latin typeface="Cambria Math" panose="02040503050406030204" pitchFamily="18" charset="0"/>
                                        </a:rPr>
                                      </m:ctrlPr>
                                    </m:naryPr>
                                    <m:sub>
                                      <m:r>
                                        <a:rPr lang="en-US" altLang="ja-JP" sz="3200" i="1">
                                          <a:latin typeface="Cambria Math" panose="02040503050406030204" pitchFamily="18" charset="0"/>
                                        </a:rPr>
                                        <m:t>𝑢</m:t>
                                      </m:r>
                                    </m:sub>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𝑠</m:t>
                                          </m:r>
                                        </m:sub>
                                      </m:sSub>
                                      <m:d>
                                        <m:dPr>
                                          <m:ctrlPr>
                                            <a:rPr lang="en-US" altLang="ja-JP" sz="3200" i="1">
                                              <a:latin typeface="Cambria Math" panose="02040503050406030204" pitchFamily="18" charset="0"/>
                                            </a:rPr>
                                          </m:ctrlPr>
                                        </m:dPr>
                                        <m:e>
                                          <m:r>
                                            <a:rPr lang="en-US" altLang="ja-JP" sz="3200" i="1">
                                              <a:latin typeface="Cambria Math" panose="02040503050406030204" pitchFamily="18" charset="0"/>
                                            </a:rPr>
                                            <m:t>𝑢</m:t>
                                          </m:r>
                                        </m:e>
                                      </m:d>
                                      <m:r>
                                        <a:rPr lang="en-US" altLang="ja-JP" sz="3200" i="1">
                                          <a:latin typeface="Cambria Math" panose="02040503050406030204" pitchFamily="18" charset="0"/>
                                        </a:rPr>
                                        <m:t>𝑑𝑢</m:t>
                                      </m:r>
                                    </m:e>
                                  </m:nary>
                                </m:e>
                              </m:d>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nary>
                          <m:r>
                            <a:rPr kumimoji="1" lang="en-US" altLang="ja-JP" sz="3200" b="0" i="1" smtClean="0">
                              <a:latin typeface="Cambria Math" panose="02040503050406030204" pitchFamily="18" charset="0"/>
                            </a:rPr>
                            <m:t>𝑑</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nary>
                    </m:oMath>
                  </m:oMathPara>
                </a14:m>
                <a:endParaRPr kumimoji="1" lang="ja-JP" altLang="en-US" sz="3200" dirty="0"/>
              </a:p>
            </p:txBody>
          </p:sp>
        </mc:Choice>
        <mc:Fallback xmlns="">
          <p:sp>
            <p:nvSpPr>
              <p:cNvPr id="159" name="テキスト ボックス 158">
                <a:extLst>
                  <a:ext uri="{FF2B5EF4-FFF2-40B4-BE49-F238E27FC236}">
                    <a16:creationId xmlns:a16="http://schemas.microsoft.com/office/drawing/2014/main" id="{A1B24FC5-CF3E-DCAB-1564-21B393A70916}"/>
                  </a:ext>
                </a:extLst>
              </p:cNvPr>
              <p:cNvSpPr txBox="1">
                <a:spLocks noRot="1" noChangeAspect="1" noMove="1" noResize="1" noEditPoints="1" noAdjustHandles="1" noChangeArrowheads="1" noChangeShapeType="1" noTextEdit="1"/>
              </p:cNvSpPr>
              <p:nvPr/>
            </p:nvSpPr>
            <p:spPr>
              <a:xfrm>
                <a:off x="833437" y="3094863"/>
                <a:ext cx="9009326" cy="111690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0" name="テキスト ボックス 159">
                <a:extLst>
                  <a:ext uri="{FF2B5EF4-FFF2-40B4-BE49-F238E27FC236}">
                    <a16:creationId xmlns:a16="http://schemas.microsoft.com/office/drawing/2014/main" id="{B2C5A59B-C48C-DA63-3500-06784AF019CF}"/>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160" name="テキスト ボックス 159">
                <a:extLst>
                  <a:ext uri="{FF2B5EF4-FFF2-40B4-BE49-F238E27FC236}">
                    <a16:creationId xmlns:a16="http://schemas.microsoft.com/office/drawing/2014/main" id="{B2C5A59B-C48C-DA63-3500-06784AF019CF}"/>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4"/>
                <a:stretch>
                  <a:fillRect/>
                </a:stretch>
              </a:blipFill>
            </p:spPr>
            <p:txBody>
              <a:bodyPr/>
              <a:lstStyle/>
              <a:p>
                <a:r>
                  <a:rPr lang="ja-JP" altLang="en-US">
                    <a:noFill/>
                  </a:rPr>
                  <a:t> </a:t>
                </a:r>
              </a:p>
            </p:txBody>
          </p:sp>
        </mc:Fallback>
      </mc:AlternateContent>
      <p:sp>
        <p:nvSpPr>
          <p:cNvPr id="3" name="フリーフォーム: 図形 2">
            <a:extLst>
              <a:ext uri="{FF2B5EF4-FFF2-40B4-BE49-F238E27FC236}">
                <a16:creationId xmlns:a16="http://schemas.microsoft.com/office/drawing/2014/main" id="{D08A0151-7077-DFDE-3E95-1DB6574333BC}"/>
              </a:ext>
            </a:extLst>
          </p:cNvPr>
          <p:cNvSpPr/>
          <p:nvPr/>
        </p:nvSpPr>
        <p:spPr>
          <a:xfrm>
            <a:off x="6343529" y="2273828"/>
            <a:ext cx="503341" cy="1017076"/>
          </a:xfrm>
          <a:custGeom>
            <a:avLst/>
            <a:gdLst>
              <a:gd name="connsiteX0" fmla="*/ 0 w 338051"/>
              <a:gd name="connsiteY0" fmla="*/ 0 h 676102"/>
              <a:gd name="connsiteX1" fmla="*/ 338051 w 338051"/>
              <a:gd name="connsiteY1" fmla="*/ 676102 h 676102"/>
              <a:gd name="connsiteX0" fmla="*/ 0 w 385861"/>
              <a:gd name="connsiteY0" fmla="*/ 0 h 676102"/>
              <a:gd name="connsiteX1" fmla="*/ 338051 w 385861"/>
              <a:gd name="connsiteY1" fmla="*/ 676102 h 676102"/>
              <a:gd name="connsiteX0" fmla="*/ 0 w 398318"/>
              <a:gd name="connsiteY0" fmla="*/ 18887 h 694989"/>
              <a:gd name="connsiteX1" fmla="*/ 338051 w 398318"/>
              <a:gd name="connsiteY1" fmla="*/ 694989 h 694989"/>
              <a:gd name="connsiteX0" fmla="*/ 0 w 432783"/>
              <a:gd name="connsiteY0" fmla="*/ 15078 h 691180"/>
              <a:gd name="connsiteX1" fmla="*/ 338051 w 432783"/>
              <a:gd name="connsiteY1" fmla="*/ 691180 h 691180"/>
              <a:gd name="connsiteX0" fmla="*/ 0 w 3714317"/>
              <a:gd name="connsiteY0" fmla="*/ 9061 h 932813"/>
              <a:gd name="connsiteX1" fmla="*/ 3700376 w 3714317"/>
              <a:gd name="connsiteY1" fmla="*/ 932813 h 932813"/>
              <a:gd name="connsiteX0" fmla="*/ 0 w 3722364"/>
              <a:gd name="connsiteY0" fmla="*/ 277329 h 1201081"/>
              <a:gd name="connsiteX1" fmla="*/ 3700376 w 3722364"/>
              <a:gd name="connsiteY1" fmla="*/ 1201081 h 1201081"/>
              <a:gd name="connsiteX0" fmla="*/ 0 w 3883459"/>
              <a:gd name="connsiteY0" fmla="*/ 380230 h 1303982"/>
              <a:gd name="connsiteX1" fmla="*/ 3700376 w 3883459"/>
              <a:gd name="connsiteY1" fmla="*/ 1303982 h 1303982"/>
              <a:gd name="connsiteX0" fmla="*/ 0 w 3845899"/>
              <a:gd name="connsiteY0" fmla="*/ 561975 h 1485727"/>
              <a:gd name="connsiteX1" fmla="*/ 3700376 w 3845899"/>
              <a:gd name="connsiteY1" fmla="*/ 1485727 h 1485727"/>
              <a:gd name="connsiteX0" fmla="*/ 0 w 3873229"/>
              <a:gd name="connsiteY0" fmla="*/ 545063 h 1468815"/>
              <a:gd name="connsiteX1" fmla="*/ 3700376 w 3873229"/>
              <a:gd name="connsiteY1" fmla="*/ 1468815 h 1468815"/>
              <a:gd name="connsiteX0" fmla="*/ 0 w 3757384"/>
              <a:gd name="connsiteY0" fmla="*/ 597891 h 1521643"/>
              <a:gd name="connsiteX1" fmla="*/ 3700376 w 3757384"/>
              <a:gd name="connsiteY1" fmla="*/ 1521643 h 1521643"/>
              <a:gd name="connsiteX0" fmla="*/ 0 w 5485842"/>
              <a:gd name="connsiteY0" fmla="*/ 614290 h 1479985"/>
              <a:gd name="connsiteX1" fmla="*/ 5449348 w 5485842"/>
              <a:gd name="connsiteY1" fmla="*/ 1479985 h 1479985"/>
              <a:gd name="connsiteX0" fmla="*/ 0 w 5483290"/>
              <a:gd name="connsiteY0" fmla="*/ 833103 h 1698798"/>
              <a:gd name="connsiteX1" fmla="*/ 5449348 w 5483290"/>
              <a:gd name="connsiteY1" fmla="*/ 1698798 h 1698798"/>
              <a:gd name="connsiteX0" fmla="*/ 0 w 5454123"/>
              <a:gd name="connsiteY0" fmla="*/ 957111 h 1822806"/>
              <a:gd name="connsiteX1" fmla="*/ 5449348 w 5454123"/>
              <a:gd name="connsiteY1" fmla="*/ 1822806 h 1822806"/>
              <a:gd name="connsiteX0" fmla="*/ 0 w 868867"/>
              <a:gd name="connsiteY0" fmla="*/ 986890 h 1766616"/>
              <a:gd name="connsiteX1" fmla="*/ 736672 w 868867"/>
              <a:gd name="connsiteY1" fmla="*/ 1766616 h 1766616"/>
              <a:gd name="connsiteX0" fmla="*/ 0 w 790383"/>
              <a:gd name="connsiteY0" fmla="*/ 287097 h 1066823"/>
              <a:gd name="connsiteX1" fmla="*/ 736672 w 790383"/>
              <a:gd name="connsiteY1" fmla="*/ 1066823 h 1066823"/>
              <a:gd name="connsiteX0" fmla="*/ 0 w 502050"/>
              <a:gd name="connsiteY0" fmla="*/ 167001 h 1181188"/>
              <a:gd name="connsiteX1" fmla="*/ 361534 w 502050"/>
              <a:gd name="connsiteY1" fmla="*/ 1181188 h 1181188"/>
              <a:gd name="connsiteX0" fmla="*/ 0 w 548551"/>
              <a:gd name="connsiteY0" fmla="*/ 0 h 1014187"/>
              <a:gd name="connsiteX1" fmla="*/ 361534 w 548551"/>
              <a:gd name="connsiteY1" fmla="*/ 1014187 h 1014187"/>
              <a:gd name="connsiteX0" fmla="*/ 0 w 503341"/>
              <a:gd name="connsiteY0" fmla="*/ 2889 h 1017076"/>
              <a:gd name="connsiteX1" fmla="*/ 361534 w 503341"/>
              <a:gd name="connsiteY1" fmla="*/ 1017076 h 1017076"/>
            </a:gdLst>
            <a:ahLst/>
            <a:cxnLst>
              <a:cxn ang="0">
                <a:pos x="connsiteX0" y="connsiteY0"/>
              </a:cxn>
              <a:cxn ang="0">
                <a:pos x="connsiteX1" y="connsiteY1"/>
              </a:cxn>
            </a:cxnLst>
            <a:rect l="l" t="t" r="r" b="b"/>
            <a:pathLst>
              <a:path w="503341" h="1017076">
                <a:moveTo>
                  <a:pt x="0" y="2889"/>
                </a:moveTo>
                <a:cubicBezTo>
                  <a:pt x="496970" y="-42660"/>
                  <a:pt x="642906" y="457131"/>
                  <a:pt x="361534" y="1017076"/>
                </a:cubicBezTo>
              </a:path>
            </a:pathLst>
          </a:custGeom>
          <a:noFill/>
          <a:ln w="76200">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64152D6-F0B9-FB57-D229-9867D9EDE1AF}"/>
              </a:ext>
            </a:extLst>
          </p:cNvPr>
          <p:cNvSpPr txBox="1"/>
          <p:nvPr/>
        </p:nvSpPr>
        <p:spPr>
          <a:xfrm>
            <a:off x="2009448" y="4608637"/>
            <a:ext cx="2062028" cy="1200329"/>
          </a:xfrm>
          <a:prstGeom prst="rect">
            <a:avLst/>
          </a:prstGeom>
          <a:noFill/>
        </p:spPr>
        <p:txBody>
          <a:bodyPr wrap="square" rtlCol="0">
            <a:spAutoFit/>
          </a:bodyPr>
          <a:lstStyle/>
          <a:p>
            <a:pPr algn="ctr"/>
            <a:r>
              <a:rPr lang="en-US" altLang="ja-JP" sz="2400"/>
              <a:t>accumulation over terrain</a:t>
            </a:r>
            <a:endParaRPr kumimoji="1" lang="ja-JP" altLang="en-US" sz="2400"/>
          </a:p>
        </p:txBody>
      </p:sp>
      <p:cxnSp>
        <p:nvCxnSpPr>
          <p:cNvPr id="8" name="直線矢印コネクタ 7">
            <a:extLst>
              <a:ext uri="{FF2B5EF4-FFF2-40B4-BE49-F238E27FC236}">
                <a16:creationId xmlns:a16="http://schemas.microsoft.com/office/drawing/2014/main" id="{6B3E3264-5F60-BCB2-D014-EC0044A8967B}"/>
              </a:ext>
            </a:extLst>
          </p:cNvPr>
          <p:cNvCxnSpPr/>
          <p:nvPr/>
        </p:nvCxnSpPr>
        <p:spPr>
          <a:xfrm flipV="1">
            <a:off x="3095664" y="4294245"/>
            <a:ext cx="341971" cy="3143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5299590-F880-0C46-AA60-54AEDEC6DE4E}"/>
              </a:ext>
            </a:extLst>
          </p:cNvPr>
          <p:cNvCxnSpPr/>
          <p:nvPr/>
        </p:nvCxnSpPr>
        <p:spPr>
          <a:xfrm>
            <a:off x="2827600" y="4272518"/>
            <a:ext cx="13678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3E1855F-171D-DC0D-0E07-F3ED3247428C}"/>
              </a:ext>
            </a:extLst>
          </p:cNvPr>
          <p:cNvSpPr txBox="1"/>
          <p:nvPr/>
        </p:nvSpPr>
        <p:spPr>
          <a:xfrm>
            <a:off x="5161673" y="4612544"/>
            <a:ext cx="2505234" cy="1200329"/>
          </a:xfrm>
          <a:prstGeom prst="rect">
            <a:avLst/>
          </a:prstGeom>
          <a:noFill/>
        </p:spPr>
        <p:txBody>
          <a:bodyPr wrap="square" rtlCol="0">
            <a:spAutoFit/>
          </a:bodyPr>
          <a:lstStyle/>
          <a:p>
            <a:pPr algn="ctr"/>
            <a:r>
              <a:rPr lang="en-US" altLang="ja-JP" sz="2400" dirty="0"/>
              <a:t>accumulation along viewing ray</a:t>
            </a:r>
            <a:endParaRPr kumimoji="1" lang="ja-JP" altLang="en-US" sz="2400" dirty="0"/>
          </a:p>
        </p:txBody>
      </p:sp>
      <p:cxnSp>
        <p:nvCxnSpPr>
          <p:cNvPr id="15" name="直線矢印コネクタ 14">
            <a:extLst>
              <a:ext uri="{FF2B5EF4-FFF2-40B4-BE49-F238E27FC236}">
                <a16:creationId xmlns:a16="http://schemas.microsoft.com/office/drawing/2014/main" id="{288A82A8-4C8D-5AB3-B227-A8705C6BBBB6}"/>
              </a:ext>
            </a:extLst>
          </p:cNvPr>
          <p:cNvCxnSpPr>
            <a:cxnSpLocks/>
          </p:cNvCxnSpPr>
          <p:nvPr/>
        </p:nvCxnSpPr>
        <p:spPr>
          <a:xfrm flipH="1" flipV="1">
            <a:off x="6528087" y="4303421"/>
            <a:ext cx="55077" cy="387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50B3F73-CB80-6F12-E6E0-643596ED9E73}"/>
              </a:ext>
            </a:extLst>
          </p:cNvPr>
          <p:cNvCxnSpPr>
            <a:cxnSpLocks/>
          </p:cNvCxnSpPr>
          <p:nvPr/>
        </p:nvCxnSpPr>
        <p:spPr>
          <a:xfrm>
            <a:off x="6175642" y="4272518"/>
            <a:ext cx="7812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88B8DA35-B76F-96CC-DC64-9D14BBD65A15}"/>
                  </a:ext>
                </a:extLst>
              </p:cNvPr>
              <p:cNvSpPr txBox="1"/>
              <p:nvPr/>
            </p:nvSpPr>
            <p:spPr>
              <a:xfrm>
                <a:off x="832658" y="3103380"/>
                <a:ext cx="10502362" cy="12418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nary>
                            <m:naryPr>
                              <m:ctrlPr>
                                <a:rPr lang="en-US" altLang="ja-JP" sz="3200" i="1">
                                  <a:latin typeface="Cambria Math" panose="02040503050406030204" pitchFamily="18" charset="0"/>
                                </a:rPr>
                              </m:ctrlPr>
                            </m:naryPr>
                            <m:sub>
                              <m:r>
                                <a:rPr lang="en-US" altLang="ja-JP" sz="3200" i="1">
                                  <a:latin typeface="Cambria Math" panose="02040503050406030204" pitchFamily="18" charset="0"/>
                                </a:rPr>
                                <m:t>0</m:t>
                              </m:r>
                            </m:sub>
                            <m:sup>
                              <m:r>
                                <a:rPr lang="en-US" altLang="ja-JP" sz="3200" i="1">
                                  <a:latin typeface="Cambria Math" panose="02040503050406030204" pitchFamily="18" charset="0"/>
                                </a:rPr>
                                <m:t>𝑅</m:t>
                              </m:r>
                            </m:sup>
                            <m:e>
                              <m:nary>
                                <m:naryPr>
                                  <m:ctrlPr>
                                    <a:rPr lang="en-US" altLang="ja-JP" sz="3200" i="1">
                                      <a:latin typeface="Cambria Math" panose="02040503050406030204" pitchFamily="18" charset="0"/>
                                    </a:rPr>
                                  </m:ctrlPr>
                                </m:naryPr>
                                <m:sub>
                                  <m:r>
                                    <a:rPr lang="en-US" altLang="ja-JP" sz="3200" i="1">
                                      <a:latin typeface="Cambria Math" panose="02040503050406030204" pitchFamily="18" charset="0"/>
                                    </a:rPr>
                                    <m:t>0</m:t>
                                  </m:r>
                                </m:sub>
                                <m:sup>
                                  <m:r>
                                    <a:rPr lang="en-US" altLang="ja-JP" sz="3200" i="1">
                                      <a:latin typeface="Cambria Math" panose="02040503050406030204" pitchFamily="18" charset="0"/>
                                    </a:rPr>
                                    <m:t>2</m:t>
                                  </m:r>
                                  <m:r>
                                    <a:rPr lang="en-US" altLang="ja-JP" sz="3200" i="1">
                                      <a:latin typeface="Cambria Math" panose="02040503050406030204" pitchFamily="18" charset="0"/>
                                    </a:rPr>
                                    <m:t>𝜋</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sub>
                                  </m:sSub>
                                  <m:d>
                                    <m:dPr>
                                      <m:ctrlPr>
                                        <a:rPr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d>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sSub>
                                    <m:sSubPr>
                                      <m:ctrlPr>
                                        <a:rPr lang="en-US" altLang="ja-JP" sz="3200" b="0" i="1" smtClean="0">
                                          <a:latin typeface="Cambria Math" panose="02040503050406030204" pitchFamily="18" charset="0"/>
                                        </a:rPr>
                                      </m:ctrlPr>
                                    </m:sSubPr>
                                    <m:e>
                                      <m:r>
                                        <a:rPr lang="en-US" altLang="ja-JP" sz="3200" b="0" i="1" smtClean="0">
                                          <a:latin typeface="Cambria Math" panose="02040503050406030204" pitchFamily="18" charset="0"/>
                                        </a:rPr>
                                        <m:t>𝑐</m:t>
                                      </m:r>
                                    </m:e>
                                    <m:sub>
                                      <m:r>
                                        <a:rPr lang="en-US" altLang="ja-JP" sz="3200" b="0" i="1" smtClean="0">
                                          <a:latin typeface="Cambria Math" panose="02040503050406030204" pitchFamily="18" charset="0"/>
                                        </a:rPr>
                                        <m:t>𝑘</m:t>
                                      </m:r>
                                    </m:sub>
                                  </m:sSub>
                                  <m:d>
                                    <m:dPr>
                                      <m:ctrlPr>
                                        <a:rPr lang="en-US" altLang="ja-JP" sz="3200" b="0" i="1" smtClean="0">
                                          <a:latin typeface="Cambria Math" panose="02040503050406030204" pitchFamily="18" charset="0"/>
                                        </a:rPr>
                                      </m:ctrlPr>
                                    </m:dPr>
                                    <m:e>
                                      <m:sSub>
                                        <m:sSubPr>
                                          <m:ctrlPr>
                                            <a:rPr lang="en-US" altLang="ja-JP" sz="3200" b="0" i="1" smtClean="0">
                                              <a:latin typeface="Cambria Math" panose="02040503050406030204" pitchFamily="18" charset="0"/>
                                            </a:rPr>
                                          </m:ctrlPr>
                                        </m:sSubPr>
                                        <m:e>
                                          <m:r>
                                            <a:rPr lang="en-US" altLang="ja-JP" sz="3200" b="0" i="1" smtClean="0">
                                              <a:latin typeface="Cambria Math" panose="02040503050406030204" pitchFamily="18" charset="0"/>
                                            </a:rPr>
                                            <m:t>𝑟</m:t>
                                          </m:r>
                                        </m:e>
                                        <m:sub>
                                          <m:r>
                                            <a:rPr lang="en-US" altLang="ja-JP" sz="3200" b="0" i="1" smtClean="0">
                                              <a:latin typeface="Cambria Math" panose="02040503050406030204" pitchFamily="18" charset="0"/>
                                            </a:rPr>
                                            <m:t>𝑐</m:t>
                                          </m:r>
                                        </m:sub>
                                      </m:sSub>
                                    </m:e>
                                  </m:d>
                                  <m:sSub>
                                    <m:sSubPr>
                                      <m:ctrlPr>
                                        <a:rPr lang="en-US" altLang="ja-JP" sz="3200" b="0" i="1" smtClean="0">
                                          <a:latin typeface="Cambria Math" panose="02040503050406030204" pitchFamily="18" charset="0"/>
                                        </a:rPr>
                                      </m:ctrlPr>
                                    </m:sSubPr>
                                    <m:e>
                                      <m:r>
                                        <a:rPr lang="en-US" altLang="ja-JP" sz="3200" b="0" i="1" smtClean="0">
                                          <a:latin typeface="Cambria Math" panose="02040503050406030204" pitchFamily="18" charset="0"/>
                                        </a:rPr>
                                        <m:t>𝐵</m:t>
                                      </m:r>
                                    </m:e>
                                    <m:sub>
                                      <m:r>
                                        <a:rPr lang="en-US" altLang="ja-JP" sz="3200" b="0" i="1" smtClean="0">
                                          <a:latin typeface="Cambria Math" panose="02040503050406030204" pitchFamily="18" charset="0"/>
                                        </a:rPr>
                                        <m:t>𝑘</m:t>
                                      </m:r>
                                    </m:sub>
                                  </m:sSub>
                                  <m:d>
                                    <m:dPr>
                                      <m:ctrlPr>
                                        <a:rPr lang="en-US" altLang="ja-JP" sz="3200" i="1">
                                          <a:latin typeface="Cambria Math" panose="02040503050406030204" pitchFamily="18" charset="0"/>
                                        </a:rPr>
                                      </m:ctrlPr>
                                    </m:dPr>
                                    <m:e>
                                      <m:r>
                                        <a:rPr lang="en-US" altLang="ja-JP" sz="3200" i="1">
                                          <a:latin typeface="Cambria Math" panose="02040503050406030204" pitchFamily="18" charset="0"/>
                                        </a:rPr>
                                        <m:t>𝜃</m:t>
                                      </m:r>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lang="en-US" altLang="ja-JP" sz="3200" i="1">
                                          <a:latin typeface="Cambria Math" panose="02040503050406030204" pitchFamily="18" charset="0"/>
                                        </a:rPr>
                                        <m:t>𝜙</m:t>
                                      </m:r>
                                    </m:e>
                                  </m:d>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nary>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e>
                          </m:nary>
                        </m:e>
                      </m:nary>
                    </m:oMath>
                  </m:oMathPara>
                </a14:m>
                <a:endParaRPr kumimoji="1" lang="ja-JP" altLang="en-US" sz="3200"/>
              </a:p>
            </p:txBody>
          </p:sp>
        </mc:Choice>
        <mc:Fallback xmlns="">
          <p:sp>
            <p:nvSpPr>
              <p:cNvPr id="4" name="テキスト ボックス 3">
                <a:extLst>
                  <a:ext uri="{FF2B5EF4-FFF2-40B4-BE49-F238E27FC236}">
                    <a16:creationId xmlns:a16="http://schemas.microsoft.com/office/drawing/2014/main" id="{88B8DA35-B76F-96CC-DC64-9D14BBD65A15}"/>
                  </a:ext>
                </a:extLst>
              </p:cNvPr>
              <p:cNvSpPr txBox="1">
                <a:spLocks noRot="1" noChangeAspect="1" noMove="1" noResize="1" noEditPoints="1" noAdjustHandles="1" noChangeArrowheads="1" noChangeShapeType="1" noTextEdit="1"/>
              </p:cNvSpPr>
              <p:nvPr/>
            </p:nvSpPr>
            <p:spPr>
              <a:xfrm>
                <a:off x="832658" y="3103380"/>
                <a:ext cx="10502362" cy="1241878"/>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B93B01C-53B2-0521-6D4D-C5B4DBCD0910}"/>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8" name="テキスト ボックス 7">
                <a:extLst>
                  <a:ext uri="{FF2B5EF4-FFF2-40B4-BE49-F238E27FC236}">
                    <a16:creationId xmlns:a16="http://schemas.microsoft.com/office/drawing/2014/main" id="{9B93B01C-53B2-0521-6D4D-C5B4DBCD0910}"/>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0806D440-8556-8E7E-896C-865BCE00CE8A}"/>
                  </a:ext>
                </a:extLst>
              </p:cNvPr>
              <p:cNvSpPr txBox="1"/>
              <p:nvPr/>
            </p:nvSpPr>
            <p:spPr>
              <a:xfrm>
                <a:off x="3474681" y="4743937"/>
                <a:ext cx="5847242" cy="1107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𝐻</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𝜃</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𝑅</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𝑐</m:t>
                              </m:r>
                            </m:e>
                            <m:sub>
                              <m:r>
                                <a:rPr lang="en-US" altLang="ja-JP" sz="3200" i="1">
                                  <a:latin typeface="Cambria Math" panose="02040503050406030204" pitchFamily="18" charset="0"/>
                                </a:rPr>
                                <m:t>𝑘</m:t>
                              </m:r>
                            </m:sub>
                          </m:sSub>
                          <m:d>
                            <m:dPr>
                              <m:ctrlPr>
                                <a:rPr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e>
                          </m:d>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e>
                      </m:nary>
                    </m:oMath>
                  </m:oMathPara>
                </a14:m>
                <a:endParaRPr kumimoji="1" lang="ja-JP" altLang="en-US" sz="3200"/>
              </a:p>
            </p:txBody>
          </p:sp>
        </mc:Choice>
        <mc:Fallback xmlns="">
          <p:sp>
            <p:nvSpPr>
              <p:cNvPr id="3" name="テキスト ボックス 2">
                <a:extLst>
                  <a:ext uri="{FF2B5EF4-FFF2-40B4-BE49-F238E27FC236}">
                    <a16:creationId xmlns:a16="http://schemas.microsoft.com/office/drawing/2014/main" id="{0806D440-8556-8E7E-896C-865BCE00CE8A}"/>
                  </a:ext>
                </a:extLst>
              </p:cNvPr>
              <p:cNvSpPr txBox="1">
                <a:spLocks noRot="1" noChangeAspect="1" noMove="1" noResize="1" noEditPoints="1" noAdjustHandles="1" noChangeArrowheads="1" noChangeShapeType="1" noTextEdit="1"/>
              </p:cNvSpPr>
              <p:nvPr/>
            </p:nvSpPr>
            <p:spPr>
              <a:xfrm>
                <a:off x="3474681" y="4743937"/>
                <a:ext cx="5847242" cy="1107547"/>
              </a:xfrm>
              <a:prstGeom prst="rect">
                <a:avLst/>
              </a:prstGeom>
              <a:blipFill>
                <a:blip r:embed="rId5"/>
                <a:stretch>
                  <a:fillRect/>
                </a:stretch>
              </a:blipFill>
            </p:spPr>
            <p:txBody>
              <a:bodyPr/>
              <a:lstStyle/>
              <a:p>
                <a:r>
                  <a:rPr lang="ja-JP" altLang="en-US">
                    <a:noFill/>
                  </a:rPr>
                  <a:t> </a:t>
                </a:r>
              </a:p>
            </p:txBody>
          </p:sp>
        </mc:Fallback>
      </mc:AlternateContent>
      <p:cxnSp>
        <p:nvCxnSpPr>
          <p:cNvPr id="6" name="直線コネクタ 5">
            <a:extLst>
              <a:ext uri="{FF2B5EF4-FFF2-40B4-BE49-F238E27FC236}">
                <a16:creationId xmlns:a16="http://schemas.microsoft.com/office/drawing/2014/main" id="{13241AAD-110C-17C3-5C50-283722670E80}"/>
              </a:ext>
            </a:extLst>
          </p:cNvPr>
          <p:cNvCxnSpPr/>
          <p:nvPr/>
        </p:nvCxnSpPr>
        <p:spPr>
          <a:xfrm>
            <a:off x="4759569" y="3954585"/>
            <a:ext cx="29073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9596F90-96A5-6B19-6C21-80F2D8BCD815}"/>
              </a:ext>
            </a:extLst>
          </p:cNvPr>
          <p:cNvCxnSpPr>
            <a:cxnSpLocks/>
          </p:cNvCxnSpPr>
          <p:nvPr/>
        </p:nvCxnSpPr>
        <p:spPr>
          <a:xfrm flipV="1">
            <a:off x="4414345" y="4071815"/>
            <a:ext cx="429087" cy="8549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21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F7524C6-5B67-9605-8A3E-7795024D705B}"/>
                  </a:ext>
                </a:extLst>
              </p:cNvPr>
              <p:cNvSpPr txBox="1"/>
              <p:nvPr/>
            </p:nvSpPr>
            <p:spPr>
              <a:xfrm>
                <a:off x="848424" y="3103700"/>
                <a:ext cx="7653955" cy="12415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𝜋</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𝐻</m:t>
                                  </m:r>
                                </m:e>
                                <m:sub>
                                  <m:r>
                                    <a:rPr lang="en-US" altLang="ja-JP" sz="3200" i="1">
                                      <a:latin typeface="Cambria Math" panose="02040503050406030204" pitchFamily="18" charset="0"/>
                                    </a:rPr>
                                    <m:t>𝑘</m:t>
                                  </m:r>
                                </m:sub>
                              </m:sSub>
                              <m:d>
                                <m:dPr>
                                  <m:ctrlPr>
                                    <a:rPr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d>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a:rPr lang="en-US" altLang="ja-JP" sz="3200" i="1">
                                      <a:latin typeface="Cambria Math" panose="02040503050406030204" pitchFamily="18" charset="0"/>
                                    </a:rPr>
                                    <m:t>𝑘</m:t>
                                  </m:r>
                                </m:sub>
                              </m:sSub>
                              <m:r>
                                <a:rPr lang="en-US" altLang="ja-JP" sz="3200" i="1">
                                  <a:latin typeface="Cambria Math" panose="02040503050406030204" pitchFamily="18" charset="0"/>
                                </a:rPr>
                                <m:t>(</m:t>
                              </m:r>
                              <m:r>
                                <a:rPr lang="en-US" altLang="ja-JP" sz="3200" i="1">
                                  <a:latin typeface="Cambria Math" panose="02040503050406030204" pitchFamily="18" charset="0"/>
                                </a:rPr>
                                <m:t>𝜃</m:t>
                              </m:r>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lang="en-US" altLang="ja-JP" sz="3200" i="1">
                                  <a:latin typeface="Cambria Math" panose="02040503050406030204" pitchFamily="18" charset="0"/>
                                </a:rPr>
                                <m:t>𝜙</m:t>
                              </m:r>
                              <m:r>
                                <a:rPr lang="en-US" altLang="ja-JP" sz="3200" i="1">
                                  <a:latin typeface="Cambria Math" panose="02040503050406030204" pitchFamily="18" charset="0"/>
                                </a:rPr>
                                <m:t>) </m:t>
                              </m:r>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nary>
                        </m:e>
                      </m:nary>
                    </m:oMath>
                  </m:oMathPara>
                </a14:m>
                <a:endParaRPr kumimoji="1" lang="ja-JP" altLang="en-US" sz="3200"/>
              </a:p>
            </p:txBody>
          </p:sp>
        </mc:Choice>
        <mc:Fallback xmlns="">
          <p:sp>
            <p:nvSpPr>
              <p:cNvPr id="5" name="テキスト ボックス 4">
                <a:extLst>
                  <a:ext uri="{FF2B5EF4-FFF2-40B4-BE49-F238E27FC236}">
                    <a16:creationId xmlns:a16="http://schemas.microsoft.com/office/drawing/2014/main" id="{7F7524C6-5B67-9605-8A3E-7795024D705B}"/>
                  </a:ext>
                </a:extLst>
              </p:cNvPr>
              <p:cNvSpPr txBox="1">
                <a:spLocks noRot="1" noChangeAspect="1" noMove="1" noResize="1" noEditPoints="1" noAdjustHandles="1" noChangeArrowheads="1" noChangeShapeType="1" noTextEdit="1"/>
              </p:cNvSpPr>
              <p:nvPr/>
            </p:nvSpPr>
            <p:spPr>
              <a:xfrm>
                <a:off x="848424" y="3103700"/>
                <a:ext cx="7653955" cy="1241558"/>
              </a:xfrm>
              <a:prstGeom prst="rect">
                <a:avLst/>
              </a:prstGeom>
              <a:blipFill>
                <a:blip r:embed="rId3"/>
                <a:stretch>
                  <a:fillRect/>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B93B01C-53B2-0521-6D4D-C5B4DBCD0910}"/>
                  </a:ext>
                </a:extLst>
              </p:cNvPr>
              <p:cNvSpPr txBox="1"/>
              <p:nvPr/>
            </p:nvSpPr>
            <p:spPr>
              <a:xfrm>
                <a:off x="825962" y="1766363"/>
                <a:ext cx="5502212" cy="1195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𝑏</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a:p>
            </p:txBody>
          </p:sp>
        </mc:Choice>
        <mc:Fallback xmlns="">
          <p:sp>
            <p:nvSpPr>
              <p:cNvPr id="8" name="テキスト ボックス 7">
                <a:extLst>
                  <a:ext uri="{FF2B5EF4-FFF2-40B4-BE49-F238E27FC236}">
                    <a16:creationId xmlns:a16="http://schemas.microsoft.com/office/drawing/2014/main" id="{9B93B01C-53B2-0521-6D4D-C5B4DBCD0910}"/>
                  </a:ext>
                </a:extLst>
              </p:cNvPr>
              <p:cNvSpPr txBox="1">
                <a:spLocks noRot="1" noChangeAspect="1" noMove="1" noResize="1" noEditPoints="1" noAdjustHandles="1" noChangeArrowheads="1" noChangeShapeType="1" noTextEdit="1"/>
              </p:cNvSpPr>
              <p:nvPr/>
            </p:nvSpPr>
            <p:spPr>
              <a:xfrm>
                <a:off x="825962" y="1766363"/>
                <a:ext cx="5502212" cy="1195007"/>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32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B2AAA6-544F-57FC-EB5E-5A7A7788D804}"/>
              </a:ext>
            </a:extLst>
          </p:cNvPr>
          <p:cNvSpPr>
            <a:spLocks noGrp="1"/>
          </p:cNvSpPr>
          <p:nvPr>
            <p:ph type="title"/>
          </p:nvPr>
        </p:nvSpPr>
        <p:spPr/>
        <p:txBody>
          <a:bodyPr/>
          <a:lstStyle/>
          <a:p>
            <a:r>
              <a:rPr lang="en-US" altLang="ja-JP"/>
              <a:t>Proposed </a:t>
            </a:r>
            <a:r>
              <a:rPr kumimoji="1" lang="en-US" altLang="ja-JP"/>
              <a:t>Method</a:t>
            </a:r>
            <a:endParaRPr kumimoji="1" lang="ja-JP" altLang="en-US"/>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F00E5A64-2DD8-B50B-5F47-B964DB183838}"/>
                  </a:ext>
                </a:extLst>
              </p:cNvPr>
              <p:cNvSpPr txBox="1"/>
              <p:nvPr/>
            </p:nvSpPr>
            <p:spPr>
              <a:xfrm>
                <a:off x="835811" y="1961711"/>
                <a:ext cx="7653955" cy="12415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nary>
                            <m:naryPr>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0</m:t>
                              </m:r>
                            </m:sub>
                            <m:sup>
                              <m:r>
                                <a:rPr kumimoji="1" lang="en-US" altLang="ja-JP" sz="3200" b="0" i="1" smtClean="0">
                                  <a:latin typeface="Cambria Math" panose="02040503050406030204" pitchFamily="18" charset="0"/>
                                </a:rPr>
                                <m:t>2</m:t>
                              </m:r>
                              <m:r>
                                <a:rPr kumimoji="1" lang="en-US" altLang="ja-JP" sz="3200" b="0" i="1" smtClean="0">
                                  <a:latin typeface="Cambria Math" panose="02040503050406030204" pitchFamily="18" charset="0"/>
                                </a:rPr>
                                <m:t>𝜋</m:t>
                              </m:r>
                            </m:sup>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𝐻</m:t>
                                  </m:r>
                                </m:e>
                                <m:sub>
                                  <m:r>
                                    <a:rPr lang="en-US" altLang="ja-JP" sz="3200" i="1">
                                      <a:latin typeface="Cambria Math" panose="02040503050406030204" pitchFamily="18" charset="0"/>
                                    </a:rPr>
                                    <m:t>𝑘</m:t>
                                  </m:r>
                                </m:sub>
                              </m:sSub>
                              <m:d>
                                <m:dPr>
                                  <m:ctrlPr>
                                    <a:rPr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d>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𝐵</m:t>
                                  </m:r>
                                </m:e>
                                <m:sub>
                                  <m:r>
                                    <a:rPr lang="en-US" altLang="ja-JP" sz="3200" i="1">
                                      <a:latin typeface="Cambria Math" panose="02040503050406030204" pitchFamily="18" charset="0"/>
                                    </a:rPr>
                                    <m:t>𝑘</m:t>
                                  </m:r>
                                </m:sub>
                              </m:sSub>
                              <m:r>
                                <a:rPr lang="en-US" altLang="ja-JP" sz="3200" i="1">
                                  <a:latin typeface="Cambria Math" panose="02040503050406030204" pitchFamily="18" charset="0"/>
                                </a:rPr>
                                <m:t>(</m:t>
                              </m:r>
                              <m:r>
                                <a:rPr lang="en-US" altLang="ja-JP" sz="3200" i="1">
                                  <a:latin typeface="Cambria Math" panose="02040503050406030204" pitchFamily="18" charset="0"/>
                                </a:rPr>
                                <m:t>𝜃</m:t>
                              </m:r>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lang="en-US" altLang="ja-JP" sz="3200" i="1">
                                  <a:latin typeface="Cambria Math" panose="02040503050406030204" pitchFamily="18" charset="0"/>
                                </a:rPr>
                                <m:t>𝜙</m:t>
                              </m:r>
                              <m:r>
                                <a:rPr lang="en-US" altLang="ja-JP" sz="3200" i="1">
                                  <a:latin typeface="Cambria Math" panose="02040503050406030204" pitchFamily="18" charset="0"/>
                                </a:rPr>
                                <m:t>) </m:t>
                              </m:r>
                              <m:r>
                                <a:rPr lang="en-US" altLang="ja-JP" sz="3200" i="1">
                                  <a:latin typeface="Cambria Math" panose="02040503050406030204" pitchFamily="18" charset="0"/>
                                </a:rPr>
                                <m:t>𝑑</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𝜃</m:t>
                                  </m:r>
                                </m:e>
                                <m:sub>
                                  <m:r>
                                    <a:rPr lang="en-US" altLang="ja-JP" sz="3200" i="1">
                                      <a:latin typeface="Cambria Math" panose="02040503050406030204" pitchFamily="18" charset="0"/>
                                    </a:rPr>
                                    <m:t>𝑐</m:t>
                                  </m:r>
                                </m:sub>
                              </m:sSub>
                            </m:e>
                          </m:nary>
                        </m:e>
                      </m:nary>
                    </m:oMath>
                  </m:oMathPara>
                </a14:m>
                <a:endParaRPr kumimoji="1" lang="ja-JP" altLang="en-US" sz="3200"/>
              </a:p>
            </p:txBody>
          </p:sp>
        </mc:Choice>
        <mc:Fallback xmlns="">
          <p:sp>
            <p:nvSpPr>
              <p:cNvPr id="22" name="テキスト ボックス 21">
                <a:extLst>
                  <a:ext uri="{FF2B5EF4-FFF2-40B4-BE49-F238E27FC236}">
                    <a16:creationId xmlns:a16="http://schemas.microsoft.com/office/drawing/2014/main" id="{F00E5A64-2DD8-B50B-5F47-B964DB183838}"/>
                  </a:ext>
                </a:extLst>
              </p:cNvPr>
              <p:cNvSpPr txBox="1">
                <a:spLocks noRot="1" noChangeAspect="1" noMove="1" noResize="1" noEditPoints="1" noAdjustHandles="1" noChangeArrowheads="1" noChangeShapeType="1" noTextEdit="1"/>
              </p:cNvSpPr>
              <p:nvPr/>
            </p:nvSpPr>
            <p:spPr>
              <a:xfrm>
                <a:off x="835811" y="1961711"/>
                <a:ext cx="7653955" cy="1241558"/>
              </a:xfrm>
              <a:prstGeom prst="rect">
                <a:avLst/>
              </a:prstGeom>
              <a:blipFill>
                <a:blip r:embed="rId3"/>
                <a:stretch>
                  <a:fillRect/>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E74D0310-CC16-14EF-32E0-27703FE24608}"/>
              </a:ext>
            </a:extLst>
          </p:cNvPr>
          <p:cNvSpPr txBox="1"/>
          <p:nvPr/>
        </p:nvSpPr>
        <p:spPr>
          <a:xfrm>
            <a:off x="835811" y="3288440"/>
            <a:ext cx="2215222" cy="584775"/>
          </a:xfrm>
          <a:prstGeom prst="rect">
            <a:avLst/>
          </a:prstGeom>
          <a:noFill/>
        </p:spPr>
        <p:txBody>
          <a:bodyPr wrap="none" rtlCol="0">
            <a:spAutoFit/>
          </a:bodyPr>
          <a:lstStyle/>
          <a:p>
            <a:r>
              <a:rPr kumimoji="1" lang="en-US" altLang="ja-JP" sz="3200">
                <a:solidFill>
                  <a:schemeClr val="tx1"/>
                </a:solidFill>
              </a:rPr>
              <a:t>Convolution</a:t>
            </a:r>
            <a:endParaRPr kumimoji="1" lang="ja-JP" altLang="en-US" sz="3200">
              <a:solidFill>
                <a:schemeClr val="tx1"/>
              </a:solidFill>
            </a:endParaRPr>
          </a:p>
        </p:txBody>
      </p:sp>
      <p:sp>
        <p:nvSpPr>
          <p:cNvPr id="24" name="テキスト ボックス 23">
            <a:extLst>
              <a:ext uri="{FF2B5EF4-FFF2-40B4-BE49-F238E27FC236}">
                <a16:creationId xmlns:a16="http://schemas.microsoft.com/office/drawing/2014/main" id="{87A209DC-AC37-0604-8A31-2421A8AB98E9}"/>
              </a:ext>
            </a:extLst>
          </p:cNvPr>
          <p:cNvSpPr txBox="1"/>
          <p:nvPr/>
        </p:nvSpPr>
        <p:spPr>
          <a:xfrm>
            <a:off x="4276560" y="3288439"/>
            <a:ext cx="4954048" cy="584775"/>
          </a:xfrm>
          <a:prstGeom prst="rect">
            <a:avLst/>
          </a:prstGeom>
          <a:noFill/>
        </p:spPr>
        <p:txBody>
          <a:bodyPr wrap="none" rtlCol="0">
            <a:spAutoFit/>
          </a:bodyPr>
          <a:lstStyle/>
          <a:p>
            <a:r>
              <a:rPr lang="en-US" altLang="ja-JP" sz="3200" dirty="0"/>
              <a:t>FFT for faster computation !</a:t>
            </a:r>
            <a:endParaRPr kumimoji="1" lang="ja-JP" altLang="en-US" sz="3200" dirty="0">
              <a:solidFill>
                <a:schemeClr val="tx1"/>
              </a:solidFill>
            </a:endParaRPr>
          </a:p>
        </p:txBody>
      </p:sp>
      <p:sp>
        <p:nvSpPr>
          <p:cNvPr id="25" name="矢印: 右 24">
            <a:extLst>
              <a:ext uri="{FF2B5EF4-FFF2-40B4-BE49-F238E27FC236}">
                <a16:creationId xmlns:a16="http://schemas.microsoft.com/office/drawing/2014/main" id="{95F3EF88-6BF2-F937-58D0-AFA1A606E3D1}"/>
              </a:ext>
            </a:extLst>
          </p:cNvPr>
          <p:cNvSpPr/>
          <p:nvPr/>
        </p:nvSpPr>
        <p:spPr>
          <a:xfrm>
            <a:off x="3335253" y="3409434"/>
            <a:ext cx="595086" cy="3955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20A0D6A-6328-2B74-8160-A71B900C1F08}"/>
                  </a:ext>
                </a:extLst>
              </p:cNvPr>
              <p:cNvSpPr txBox="1"/>
              <p:nvPr/>
            </p:nvSpPr>
            <p:spPr>
              <a:xfrm>
                <a:off x="835811" y="4203516"/>
                <a:ext cx="6272038" cy="1195007"/>
              </a:xfrm>
              <a:prstGeom prst="rect">
                <a:avLst/>
              </a:prstGeom>
              <a:no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𝑠</m:t>
                          </m:r>
                        </m:sub>
                      </m:sSub>
                      <m:d>
                        <m:dPr>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e>
                      </m:d>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p>
                            <m:sSupPr>
                              <m:ctrlPr>
                                <a:rPr kumimoji="1" lang="en-US" altLang="ja-JP" sz="3200" b="0" i="1" smtClean="0">
                                  <a:latin typeface="Cambria Math" panose="02040503050406030204" pitchFamily="18" charset="0"/>
                                </a:rPr>
                              </m:ctrlPr>
                            </m:sSupPr>
                            <m:e>
                              <m:r>
                                <a:rPr kumimoji="1" lang="en-US" altLang="ja-JP" sz="3200" b="0" i="1" smtClean="0">
                                  <a:latin typeface="Cambria Math" panose="02040503050406030204" pitchFamily="18" charset="0"/>
                                </a:rPr>
                                <m:t>ℱ</m:t>
                              </m:r>
                            </m:e>
                            <m:sup>
                              <m:r>
                                <a:rPr kumimoji="1" lang="en-US" altLang="ja-JP" sz="3200" b="0" i="1" smtClean="0">
                                  <a:latin typeface="Cambria Math" panose="02040503050406030204" pitchFamily="18" charset="0"/>
                                </a:rPr>
                                <m:t>−1</m:t>
                              </m:r>
                            </m:sup>
                          </m:sSup>
                          <m:d>
                            <m:dPr>
                              <m:begChr m:val="["/>
                              <m:endChr m:val="]"/>
                              <m:ctrlPr>
                                <a:rPr kumimoji="1" lang="en-US" altLang="ja-JP" sz="3200" b="0" i="1" smtClean="0">
                                  <a:latin typeface="Cambria Math" panose="02040503050406030204" pitchFamily="18" charset="0"/>
                                </a:rPr>
                              </m:ctrlPr>
                            </m:dPr>
                            <m:e>
                              <m:r>
                                <a:rPr kumimoji="1" lang="en-US" altLang="ja-JP" sz="3200" b="0" i="1" smtClean="0">
                                  <a:latin typeface="Cambria Math" panose="02040503050406030204" pitchFamily="18" charset="0"/>
                                </a:rPr>
                                <m:t>ℱ</m:t>
                              </m:r>
                              <m:d>
                                <m:dPr>
                                  <m:begChr m:val="["/>
                                  <m:endChr m:val="]"/>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𝐻</m:t>
                                      </m:r>
                                    </m:e>
                                    <m:sub>
                                      <m:r>
                                        <a:rPr kumimoji="1" lang="en-US" altLang="ja-JP" sz="3200" b="0" i="1" smtClean="0">
                                          <a:latin typeface="Cambria Math" panose="02040503050406030204" pitchFamily="18" charset="0"/>
                                        </a:rPr>
                                        <m:t>𝑘</m:t>
                                      </m:r>
                                    </m:sub>
                                  </m:sSub>
                                </m:e>
                              </m:d>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ℱ</m:t>
                              </m:r>
                              <m:d>
                                <m:dPr>
                                  <m:begChr m:val="["/>
                                  <m:endChr m:val="]"/>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e>
                              </m:d>
                            </m:e>
                          </m:d>
                        </m:e>
                      </m:nary>
                    </m:oMath>
                  </m:oMathPara>
                </a14:m>
                <a:endParaRPr kumimoji="1" lang="ja-JP" altLang="en-US" sz="3200"/>
              </a:p>
            </p:txBody>
          </p:sp>
        </mc:Choice>
        <mc:Fallback xmlns="">
          <p:sp>
            <p:nvSpPr>
              <p:cNvPr id="27" name="テキスト ボックス 26">
                <a:extLst>
                  <a:ext uri="{FF2B5EF4-FFF2-40B4-BE49-F238E27FC236}">
                    <a16:creationId xmlns:a16="http://schemas.microsoft.com/office/drawing/2014/main" id="{C20A0D6A-6328-2B74-8160-A71B900C1F08}"/>
                  </a:ext>
                </a:extLst>
              </p:cNvPr>
              <p:cNvSpPr txBox="1">
                <a:spLocks noRot="1" noChangeAspect="1" noMove="1" noResize="1" noEditPoints="1" noAdjustHandles="1" noChangeArrowheads="1" noChangeShapeType="1" noTextEdit="1"/>
              </p:cNvSpPr>
              <p:nvPr/>
            </p:nvSpPr>
            <p:spPr>
              <a:xfrm>
                <a:off x="835811" y="4203516"/>
                <a:ext cx="6272038" cy="1195007"/>
              </a:xfrm>
              <a:prstGeom prst="rect">
                <a:avLst/>
              </a:prstGeom>
              <a:blipFill>
                <a:blip r:embed="rId4"/>
                <a:stretch>
                  <a:fillRect/>
                </a:stretch>
              </a:blipFill>
              <a:ln w="19050">
                <a:solidFill>
                  <a:schemeClr val="tx1"/>
                </a:solidFill>
              </a:ln>
            </p:spPr>
            <p:txBody>
              <a:bodyPr/>
              <a:lstStyle/>
              <a:p>
                <a:r>
                  <a:rPr lang="ja-JP" altLang="en-US">
                    <a:noFill/>
                  </a:rPr>
                  <a:t> </a:t>
                </a:r>
              </a:p>
            </p:txBody>
          </p:sp>
        </mc:Fallback>
      </mc:AlternateContent>
      <p:grpSp>
        <p:nvGrpSpPr>
          <p:cNvPr id="8" name="グループ化 7">
            <a:extLst>
              <a:ext uri="{FF2B5EF4-FFF2-40B4-BE49-F238E27FC236}">
                <a16:creationId xmlns:a16="http://schemas.microsoft.com/office/drawing/2014/main" id="{629D6E84-099D-32F1-D373-41AB84D4672E}"/>
              </a:ext>
            </a:extLst>
          </p:cNvPr>
          <p:cNvGrpSpPr/>
          <p:nvPr/>
        </p:nvGrpSpPr>
        <p:grpSpPr>
          <a:xfrm>
            <a:off x="2921536" y="4382814"/>
            <a:ext cx="2529475" cy="1706664"/>
            <a:chOff x="2921536" y="4382814"/>
            <a:chExt cx="2529475" cy="1706664"/>
          </a:xfrm>
        </p:grpSpPr>
        <p:sp>
          <p:nvSpPr>
            <p:cNvPr id="4" name="楕円 3">
              <a:extLst>
                <a:ext uri="{FF2B5EF4-FFF2-40B4-BE49-F238E27FC236}">
                  <a16:creationId xmlns:a16="http://schemas.microsoft.com/office/drawing/2014/main" id="{6AC03473-B067-9CC5-C371-B9E0EF4C6ED8}"/>
                </a:ext>
              </a:extLst>
            </p:cNvPr>
            <p:cNvSpPr/>
            <p:nvPr/>
          </p:nvSpPr>
          <p:spPr>
            <a:xfrm>
              <a:off x="3421118" y="4382814"/>
              <a:ext cx="1994338" cy="796158"/>
            </a:xfrm>
            <a:custGeom>
              <a:avLst/>
              <a:gdLst>
                <a:gd name="connsiteX0" fmla="*/ 0 w 1994338"/>
                <a:gd name="connsiteY0" fmla="*/ 398079 h 796158"/>
                <a:gd name="connsiteX1" fmla="*/ 997169 w 1994338"/>
                <a:gd name="connsiteY1" fmla="*/ 0 h 796158"/>
                <a:gd name="connsiteX2" fmla="*/ 1994338 w 1994338"/>
                <a:gd name="connsiteY2" fmla="*/ 398079 h 796158"/>
                <a:gd name="connsiteX3" fmla="*/ 997169 w 1994338"/>
                <a:gd name="connsiteY3" fmla="*/ 796158 h 796158"/>
                <a:gd name="connsiteX4" fmla="*/ 0 w 1994338"/>
                <a:gd name="connsiteY4" fmla="*/ 398079 h 79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338" h="796158" extrusionOk="0">
                  <a:moveTo>
                    <a:pt x="0" y="398079"/>
                  </a:moveTo>
                  <a:cubicBezTo>
                    <a:pt x="-131464" y="183849"/>
                    <a:pt x="503939" y="56523"/>
                    <a:pt x="997169" y="0"/>
                  </a:cubicBezTo>
                  <a:cubicBezTo>
                    <a:pt x="1565022" y="35162"/>
                    <a:pt x="1994639" y="187415"/>
                    <a:pt x="1994338" y="398079"/>
                  </a:cubicBezTo>
                  <a:cubicBezTo>
                    <a:pt x="1985892" y="605190"/>
                    <a:pt x="1620325" y="883737"/>
                    <a:pt x="997169" y="796158"/>
                  </a:cubicBezTo>
                  <a:cubicBezTo>
                    <a:pt x="460919" y="742332"/>
                    <a:pt x="11211" y="638834"/>
                    <a:pt x="0" y="398079"/>
                  </a:cubicBezTo>
                  <a:close/>
                </a:path>
              </a:pathLst>
            </a:custGeom>
            <a:noFill/>
            <a:ln w="28575">
              <a:solidFill>
                <a:srgbClr val="FF0000"/>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B113755-5403-6864-C17F-A2C01B758C57}"/>
                </a:ext>
              </a:extLst>
            </p:cNvPr>
            <p:cNvSpPr txBox="1"/>
            <p:nvPr/>
          </p:nvSpPr>
          <p:spPr>
            <a:xfrm>
              <a:off x="2921536" y="5504703"/>
              <a:ext cx="2529475" cy="584775"/>
            </a:xfrm>
            <a:prstGeom prst="rect">
              <a:avLst/>
            </a:prstGeom>
            <a:noFill/>
          </p:spPr>
          <p:txBody>
            <a:bodyPr wrap="none" rtlCol="0">
              <a:spAutoFit/>
            </a:bodyPr>
            <a:lstStyle/>
            <a:p>
              <a:r>
                <a:rPr lang="en-US" altLang="ja-JP" sz="3200"/>
                <a:t>runtime (fast)</a:t>
              </a:r>
              <a:endParaRPr kumimoji="1" lang="ja-JP" altLang="en-US" sz="3200">
                <a:solidFill>
                  <a:schemeClr val="tx1"/>
                </a:solidFill>
              </a:endParaRPr>
            </a:p>
          </p:txBody>
        </p:sp>
        <p:cxnSp>
          <p:nvCxnSpPr>
            <p:cNvPr id="9" name="直線矢印コネクタ 8">
              <a:extLst>
                <a:ext uri="{FF2B5EF4-FFF2-40B4-BE49-F238E27FC236}">
                  <a16:creationId xmlns:a16="http://schemas.microsoft.com/office/drawing/2014/main" id="{E5178992-DBE0-BF2C-ACEB-369B90533151}"/>
                </a:ext>
              </a:extLst>
            </p:cNvPr>
            <p:cNvCxnSpPr/>
            <p:nvPr/>
          </p:nvCxnSpPr>
          <p:spPr>
            <a:xfrm flipV="1">
              <a:off x="3930339" y="5178972"/>
              <a:ext cx="247523" cy="3988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グループ化 6">
            <a:extLst>
              <a:ext uri="{FF2B5EF4-FFF2-40B4-BE49-F238E27FC236}">
                <a16:creationId xmlns:a16="http://schemas.microsoft.com/office/drawing/2014/main" id="{75F40507-1E62-30CE-7454-4BD17274481B}"/>
              </a:ext>
            </a:extLst>
          </p:cNvPr>
          <p:cNvGrpSpPr/>
          <p:nvPr/>
        </p:nvGrpSpPr>
        <p:grpSpPr>
          <a:xfrm>
            <a:off x="5604641" y="4382814"/>
            <a:ext cx="4622420" cy="1706664"/>
            <a:chOff x="5604641" y="4382814"/>
            <a:chExt cx="4622420" cy="1706664"/>
          </a:xfrm>
        </p:grpSpPr>
        <p:sp>
          <p:nvSpPr>
            <p:cNvPr id="3" name="楕円 2">
              <a:extLst>
                <a:ext uri="{FF2B5EF4-FFF2-40B4-BE49-F238E27FC236}">
                  <a16:creationId xmlns:a16="http://schemas.microsoft.com/office/drawing/2014/main" id="{FC721B9E-4997-7689-88DE-A1D4D718FB0E}"/>
                </a:ext>
              </a:extLst>
            </p:cNvPr>
            <p:cNvSpPr/>
            <p:nvPr/>
          </p:nvSpPr>
          <p:spPr>
            <a:xfrm>
              <a:off x="5604641" y="4382814"/>
              <a:ext cx="1395249" cy="796158"/>
            </a:xfrm>
            <a:custGeom>
              <a:avLst/>
              <a:gdLst>
                <a:gd name="connsiteX0" fmla="*/ 0 w 1395249"/>
                <a:gd name="connsiteY0" fmla="*/ 398079 h 796158"/>
                <a:gd name="connsiteX1" fmla="*/ 697625 w 1395249"/>
                <a:gd name="connsiteY1" fmla="*/ 0 h 796158"/>
                <a:gd name="connsiteX2" fmla="*/ 1395250 w 1395249"/>
                <a:gd name="connsiteY2" fmla="*/ 398079 h 796158"/>
                <a:gd name="connsiteX3" fmla="*/ 697625 w 1395249"/>
                <a:gd name="connsiteY3" fmla="*/ 796158 h 796158"/>
                <a:gd name="connsiteX4" fmla="*/ 0 w 1395249"/>
                <a:gd name="connsiteY4" fmla="*/ 398079 h 79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9" h="796158" extrusionOk="0">
                  <a:moveTo>
                    <a:pt x="0" y="398079"/>
                  </a:moveTo>
                  <a:cubicBezTo>
                    <a:pt x="-100030" y="182505"/>
                    <a:pt x="336285" y="23545"/>
                    <a:pt x="697625" y="0"/>
                  </a:cubicBezTo>
                  <a:cubicBezTo>
                    <a:pt x="1100045" y="35162"/>
                    <a:pt x="1395551" y="187415"/>
                    <a:pt x="1395250" y="398079"/>
                  </a:cubicBezTo>
                  <a:cubicBezTo>
                    <a:pt x="1389842" y="609773"/>
                    <a:pt x="1117844" y="838392"/>
                    <a:pt x="697625" y="796158"/>
                  </a:cubicBezTo>
                  <a:cubicBezTo>
                    <a:pt x="326808" y="742332"/>
                    <a:pt x="11211" y="638834"/>
                    <a:pt x="0" y="398079"/>
                  </a:cubicBezTo>
                  <a:close/>
                </a:path>
              </a:pathLst>
            </a:custGeom>
            <a:noFill/>
            <a:ln w="28575">
              <a:solidFill>
                <a:srgbClr val="FF0000"/>
              </a:solidFill>
              <a:extLst>
                <a:ext uri="{C807C97D-BFC1-408E-A445-0C87EB9F89A2}">
                  <ask:lineSketchStyleProps xmlns:ask="http://schemas.microsoft.com/office/drawing/2018/sketchyshapes" sd="265021699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19B076F-4A5B-B2DE-27F2-D354AFEC3176}"/>
                </a:ext>
              </a:extLst>
            </p:cNvPr>
            <p:cNvSpPr txBox="1"/>
            <p:nvPr/>
          </p:nvSpPr>
          <p:spPr>
            <a:xfrm>
              <a:off x="6180119" y="5504703"/>
              <a:ext cx="4046942" cy="584775"/>
            </a:xfrm>
            <a:prstGeom prst="rect">
              <a:avLst/>
            </a:prstGeom>
            <a:noFill/>
          </p:spPr>
          <p:txBody>
            <a:bodyPr wrap="none" rtlCol="0">
              <a:spAutoFit/>
            </a:bodyPr>
            <a:lstStyle/>
            <a:p>
              <a:r>
                <a:rPr lang="en-US" altLang="ja-JP" sz="3200"/>
                <a:t>Precomputation (slow)</a:t>
              </a:r>
              <a:endParaRPr kumimoji="1" lang="ja-JP" altLang="en-US" sz="3200">
                <a:solidFill>
                  <a:schemeClr val="tx1"/>
                </a:solidFill>
              </a:endParaRPr>
            </a:p>
          </p:txBody>
        </p:sp>
        <p:cxnSp>
          <p:nvCxnSpPr>
            <p:cNvPr id="12" name="直線矢印コネクタ 11">
              <a:extLst>
                <a:ext uri="{FF2B5EF4-FFF2-40B4-BE49-F238E27FC236}">
                  <a16:creationId xmlns:a16="http://schemas.microsoft.com/office/drawing/2014/main" id="{4F0A6E65-CDF0-AD9B-62A4-740BBDE89EFF}"/>
                </a:ext>
              </a:extLst>
            </p:cNvPr>
            <p:cNvCxnSpPr>
              <a:cxnSpLocks/>
            </p:cNvCxnSpPr>
            <p:nvPr/>
          </p:nvCxnSpPr>
          <p:spPr>
            <a:xfrm flipH="1" flipV="1">
              <a:off x="6478956" y="5209162"/>
              <a:ext cx="190685" cy="3887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A63FBA94-9C38-5553-D4B2-D3DE9A08A694}"/>
                  </a:ext>
                </a:extLst>
              </p:cNvPr>
              <p:cNvSpPr txBox="1"/>
              <p:nvPr/>
            </p:nvSpPr>
            <p:spPr>
              <a:xfrm>
                <a:off x="7297034" y="4458126"/>
                <a:ext cx="4386966" cy="523220"/>
              </a:xfrm>
              <a:prstGeom prst="rect">
                <a:avLst/>
              </a:prstGeom>
              <a:noFill/>
            </p:spPr>
            <p:txBody>
              <a:bodyPr wrap="square">
                <a:spAutoFit/>
              </a:bodyPr>
              <a:lstStyle/>
              <a:p>
                <a14:m>
                  <m:oMath xmlns:m="http://schemas.openxmlformats.org/officeDocument/2006/math">
                    <m:r>
                      <a:rPr kumimoji="1" lang="en-US" altLang="ja-JP" sz="2800" b="0" i="1" smtClean="0">
                        <a:latin typeface="Cambria Math" panose="02040503050406030204" pitchFamily="18" charset="0"/>
                      </a:rPr>
                      <m:t>ℱ</m:t>
                    </m:r>
                    <m:d>
                      <m:dPr>
                        <m:begChr m:val="["/>
                        <m:endChr m:val="]"/>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m:t>
                        </m:r>
                      </m:e>
                    </m:d>
                  </m:oMath>
                </a14:m>
                <a:r>
                  <a:rPr lang="en-US" altLang="ja-JP" sz="2800"/>
                  <a:t>: Fourier Transform</a:t>
                </a:r>
                <a:endParaRPr lang="ja-JP" altLang="en-US" sz="2800"/>
              </a:p>
            </p:txBody>
          </p:sp>
        </mc:Choice>
        <mc:Fallback xmlns="">
          <p:sp>
            <p:nvSpPr>
              <p:cNvPr id="11" name="テキスト ボックス 10">
                <a:extLst>
                  <a:ext uri="{FF2B5EF4-FFF2-40B4-BE49-F238E27FC236}">
                    <a16:creationId xmlns:a16="http://schemas.microsoft.com/office/drawing/2014/main" id="{A63FBA94-9C38-5553-D4B2-D3DE9A08A694}"/>
                  </a:ext>
                </a:extLst>
              </p:cNvPr>
              <p:cNvSpPr txBox="1">
                <a:spLocks noRot="1" noChangeAspect="1" noMove="1" noResize="1" noEditPoints="1" noAdjustHandles="1" noChangeArrowheads="1" noChangeShapeType="1" noTextEdit="1"/>
              </p:cNvSpPr>
              <p:nvPr/>
            </p:nvSpPr>
            <p:spPr>
              <a:xfrm>
                <a:off x="7297034" y="4458126"/>
                <a:ext cx="4386966" cy="523220"/>
              </a:xfrm>
              <a:prstGeom prst="rect">
                <a:avLst/>
              </a:prstGeom>
              <a:blipFill>
                <a:blip r:embed="rId5"/>
                <a:stretch>
                  <a:fillRect t="-10465" b="-3255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326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7"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E7593F-2D05-96E9-0F0F-C80C5C16F250}"/>
              </a:ext>
            </a:extLst>
          </p:cNvPr>
          <p:cNvSpPr>
            <a:spLocks noGrp="1"/>
          </p:cNvSpPr>
          <p:nvPr>
            <p:ph type="title"/>
          </p:nvPr>
        </p:nvSpPr>
        <p:spPr/>
        <p:txBody>
          <a:bodyPr/>
          <a:lstStyle/>
          <a:p>
            <a:r>
              <a:rPr kumimoji="1" lang="en-US" altLang="ja-JP"/>
              <a:t>Implementation</a:t>
            </a:r>
            <a:endParaRPr kumimoji="1" lang="ja-JP" altLang="en-US"/>
          </a:p>
        </p:txBody>
      </p:sp>
      <p:grpSp>
        <p:nvGrpSpPr>
          <p:cNvPr id="4" name="グループ化 3">
            <a:extLst>
              <a:ext uri="{FF2B5EF4-FFF2-40B4-BE49-F238E27FC236}">
                <a16:creationId xmlns:a16="http://schemas.microsoft.com/office/drawing/2014/main" id="{AD286F78-FC14-C1CD-95D5-7F425BF81804}"/>
              </a:ext>
            </a:extLst>
          </p:cNvPr>
          <p:cNvGrpSpPr/>
          <p:nvPr/>
        </p:nvGrpSpPr>
        <p:grpSpPr>
          <a:xfrm>
            <a:off x="544957" y="1531257"/>
            <a:ext cx="11355349" cy="4092447"/>
            <a:chOff x="2001469" y="3004011"/>
            <a:chExt cx="5760001" cy="2075894"/>
          </a:xfrm>
        </p:grpSpPr>
        <p:sp>
          <p:nvSpPr>
            <p:cNvPr id="5" name="四角形: 角を丸くする 4">
              <a:extLst>
                <a:ext uri="{FF2B5EF4-FFF2-40B4-BE49-F238E27FC236}">
                  <a16:creationId xmlns:a16="http://schemas.microsoft.com/office/drawing/2014/main" id="{31DD90DA-3A0E-FAC2-3137-4F8933E0A357}"/>
                </a:ext>
              </a:extLst>
            </p:cNvPr>
            <p:cNvSpPr/>
            <p:nvPr/>
          </p:nvSpPr>
          <p:spPr>
            <a:xfrm>
              <a:off x="2001469" y="3082636"/>
              <a:ext cx="4331940" cy="1038237"/>
            </a:xfrm>
            <a:prstGeom prst="roundRect">
              <a:avLst/>
            </a:prstGeom>
            <a:solidFill>
              <a:schemeClr val="accent6">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6" name="四角形: 角を丸くする 5">
              <a:extLst>
                <a:ext uri="{FF2B5EF4-FFF2-40B4-BE49-F238E27FC236}">
                  <a16:creationId xmlns:a16="http://schemas.microsoft.com/office/drawing/2014/main" id="{0AFFF9DE-4858-5DCC-CDBA-708E876BCD81}"/>
                </a:ext>
              </a:extLst>
            </p:cNvPr>
            <p:cNvSpPr/>
            <p:nvPr/>
          </p:nvSpPr>
          <p:spPr>
            <a:xfrm>
              <a:off x="2001470" y="4169361"/>
              <a:ext cx="5760000" cy="9105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7" name="四角形: 角を丸くする 6">
              <a:extLst>
                <a:ext uri="{FF2B5EF4-FFF2-40B4-BE49-F238E27FC236}">
                  <a16:creationId xmlns:a16="http://schemas.microsoft.com/office/drawing/2014/main" id="{2FEEF1AF-8C94-2793-F098-E0096F9E6D8D}"/>
                </a:ext>
              </a:extLst>
            </p:cNvPr>
            <p:cNvSpPr/>
            <p:nvPr/>
          </p:nvSpPr>
          <p:spPr>
            <a:xfrm>
              <a:off x="6416818" y="3082636"/>
              <a:ext cx="1329897" cy="15776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8" name="矢印: 右 7">
              <a:extLst>
                <a:ext uri="{FF2B5EF4-FFF2-40B4-BE49-F238E27FC236}">
                  <a16:creationId xmlns:a16="http://schemas.microsoft.com/office/drawing/2014/main" id="{B4BC2031-DED4-2F7B-22E6-C14404165466}"/>
                </a:ext>
              </a:extLst>
            </p:cNvPr>
            <p:cNvSpPr/>
            <p:nvPr/>
          </p:nvSpPr>
          <p:spPr>
            <a:xfrm>
              <a:off x="3048798" y="3694963"/>
              <a:ext cx="290390"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9" name="矢印: 右 8">
              <a:extLst>
                <a:ext uri="{FF2B5EF4-FFF2-40B4-BE49-F238E27FC236}">
                  <a16:creationId xmlns:a16="http://schemas.microsoft.com/office/drawing/2014/main" id="{52E4DD40-EB5E-5965-2952-5A3A52007C06}"/>
                </a:ext>
              </a:extLst>
            </p:cNvPr>
            <p:cNvSpPr/>
            <p:nvPr/>
          </p:nvSpPr>
          <p:spPr>
            <a:xfrm>
              <a:off x="4947369" y="3705114"/>
              <a:ext cx="290390"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10" name="矢印: 右 9">
              <a:extLst>
                <a:ext uri="{FF2B5EF4-FFF2-40B4-BE49-F238E27FC236}">
                  <a16:creationId xmlns:a16="http://schemas.microsoft.com/office/drawing/2014/main" id="{CAC869A2-A4CE-358C-38B4-AE9AAD7FB89C}"/>
                </a:ext>
              </a:extLst>
            </p:cNvPr>
            <p:cNvSpPr/>
            <p:nvPr/>
          </p:nvSpPr>
          <p:spPr>
            <a:xfrm>
              <a:off x="3054677" y="4470493"/>
              <a:ext cx="290390"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11" name="矢印: 右 10">
              <a:extLst>
                <a:ext uri="{FF2B5EF4-FFF2-40B4-BE49-F238E27FC236}">
                  <a16:creationId xmlns:a16="http://schemas.microsoft.com/office/drawing/2014/main" id="{2655C936-8087-7FC8-DC6A-907C25C9C87E}"/>
                </a:ext>
              </a:extLst>
            </p:cNvPr>
            <p:cNvSpPr/>
            <p:nvPr/>
          </p:nvSpPr>
          <p:spPr>
            <a:xfrm>
              <a:off x="4179728" y="4457507"/>
              <a:ext cx="290390"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pic>
          <p:nvPicPr>
            <p:cNvPr id="12" name="図 11">
              <a:extLst>
                <a:ext uri="{FF2B5EF4-FFF2-40B4-BE49-F238E27FC236}">
                  <a16:creationId xmlns:a16="http://schemas.microsoft.com/office/drawing/2014/main" id="{FB4C7AF4-8D85-6260-1D54-62B29C13433B}"/>
                </a:ext>
              </a:extLst>
            </p:cNvPr>
            <p:cNvPicPr>
              <a:picLocks noChangeAspect="1"/>
            </p:cNvPicPr>
            <p:nvPr/>
          </p:nvPicPr>
          <p:blipFill>
            <a:blip r:embed="rId3"/>
            <a:stretch>
              <a:fillRect/>
            </a:stretch>
          </p:blipFill>
          <p:spPr>
            <a:xfrm>
              <a:off x="3408987" y="4323535"/>
              <a:ext cx="752072" cy="431566"/>
            </a:xfrm>
            <a:prstGeom prst="rect">
              <a:avLst/>
            </a:prstGeom>
          </p:spPr>
        </p:pic>
        <p:pic>
          <p:nvPicPr>
            <p:cNvPr id="13" name="図 12">
              <a:extLst>
                <a:ext uri="{FF2B5EF4-FFF2-40B4-BE49-F238E27FC236}">
                  <a16:creationId xmlns:a16="http://schemas.microsoft.com/office/drawing/2014/main" id="{5D593C0C-7718-66A1-3069-02A08C5F6F04}"/>
                </a:ext>
              </a:extLst>
            </p:cNvPr>
            <p:cNvPicPr>
              <a:picLocks noChangeAspect="1"/>
            </p:cNvPicPr>
            <p:nvPr/>
          </p:nvPicPr>
          <p:blipFill>
            <a:blip r:embed="rId4"/>
            <a:stretch>
              <a:fillRect/>
            </a:stretch>
          </p:blipFill>
          <p:spPr>
            <a:xfrm>
              <a:off x="4486496" y="4316551"/>
              <a:ext cx="777796" cy="446326"/>
            </a:xfrm>
            <a:prstGeom prst="rect">
              <a:avLst/>
            </a:prstGeom>
          </p:spPr>
        </p:pic>
        <p:sp>
          <p:nvSpPr>
            <p:cNvPr id="14" name="矢印: 右 13">
              <a:extLst>
                <a:ext uri="{FF2B5EF4-FFF2-40B4-BE49-F238E27FC236}">
                  <a16:creationId xmlns:a16="http://schemas.microsoft.com/office/drawing/2014/main" id="{90027CB9-F242-4A2C-6535-181BDC764129}"/>
                </a:ext>
              </a:extLst>
            </p:cNvPr>
            <p:cNvSpPr/>
            <p:nvPr/>
          </p:nvSpPr>
          <p:spPr>
            <a:xfrm rot="5400000">
              <a:off x="3549454" y="4104064"/>
              <a:ext cx="257908"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15" name="矢印: 右 14">
              <a:extLst>
                <a:ext uri="{FF2B5EF4-FFF2-40B4-BE49-F238E27FC236}">
                  <a16:creationId xmlns:a16="http://schemas.microsoft.com/office/drawing/2014/main" id="{2714C8FA-C7E5-30DA-6B18-DBD657F1C711}"/>
                </a:ext>
              </a:extLst>
            </p:cNvPr>
            <p:cNvSpPr/>
            <p:nvPr/>
          </p:nvSpPr>
          <p:spPr>
            <a:xfrm rot="5400000">
              <a:off x="5571383" y="4157749"/>
              <a:ext cx="290390"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16" name="矢印: 右 15">
              <a:extLst>
                <a:ext uri="{FF2B5EF4-FFF2-40B4-BE49-F238E27FC236}">
                  <a16:creationId xmlns:a16="http://schemas.microsoft.com/office/drawing/2014/main" id="{82E4BEE2-C52C-4722-7028-7D9E5BFEB922}"/>
                </a:ext>
              </a:extLst>
            </p:cNvPr>
            <p:cNvSpPr/>
            <p:nvPr/>
          </p:nvSpPr>
          <p:spPr>
            <a:xfrm>
              <a:off x="5313429" y="4439624"/>
              <a:ext cx="265767" cy="143838"/>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31798DE0-1ADD-599C-D1D9-396FD268FB79}"/>
                    </a:ext>
                  </a:extLst>
                </p:cNvPr>
                <p:cNvSpPr txBox="1"/>
                <p:nvPr/>
              </p:nvSpPr>
              <p:spPr>
                <a:xfrm>
                  <a:off x="4993988" y="3505297"/>
                  <a:ext cx="230179" cy="1873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ℱ</m:t>
                            </m:r>
                          </m:e>
                          <m:sub>
                            <m:r>
                              <a:rPr kumimoji="1" lang="en-US" altLang="ja-JP" sz="2400" b="0" i="1" smtClean="0">
                                <a:latin typeface="Cambria Math" panose="02040503050406030204" pitchFamily="18" charset="0"/>
                              </a:rPr>
                              <m:t>𝜃</m:t>
                            </m:r>
                          </m:sub>
                        </m:sSub>
                      </m:oMath>
                    </m:oMathPara>
                  </a14:m>
                  <a:endParaRPr kumimoji="1" lang="ja-JP" altLang="en-US" sz="2400"/>
                </a:p>
              </p:txBody>
            </p:sp>
          </mc:Choice>
          <mc:Fallback xmlns="">
            <p:sp>
              <p:nvSpPr>
                <p:cNvPr id="17" name="テキスト ボックス 16">
                  <a:extLst>
                    <a:ext uri="{FF2B5EF4-FFF2-40B4-BE49-F238E27FC236}">
                      <a16:creationId xmlns:a16="http://schemas.microsoft.com/office/drawing/2014/main" id="{31798DE0-1ADD-599C-D1D9-396FD268FB79}"/>
                    </a:ext>
                  </a:extLst>
                </p:cNvPr>
                <p:cNvSpPr txBox="1">
                  <a:spLocks noRot="1" noChangeAspect="1" noMove="1" noResize="1" noEditPoints="1" noAdjustHandles="1" noChangeArrowheads="1" noChangeShapeType="1" noTextEdit="1"/>
                </p:cNvSpPr>
                <p:nvPr/>
              </p:nvSpPr>
              <p:spPr>
                <a:xfrm>
                  <a:off x="4993988" y="3505297"/>
                  <a:ext cx="230179" cy="187344"/>
                </a:xfrm>
                <a:prstGeom prst="rect">
                  <a:avLst/>
                </a:prstGeom>
                <a:blipFill>
                  <a:blip r:embed="rId5"/>
                  <a:stretch>
                    <a:fillRect l="-13333" r="-4000" b="-196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C08B3034-C35A-9BA6-309F-1B419978FE4C}"/>
                    </a:ext>
                  </a:extLst>
                </p:cNvPr>
                <p:cNvSpPr txBox="1"/>
                <p:nvPr/>
              </p:nvSpPr>
              <p:spPr>
                <a:xfrm>
                  <a:off x="4237842" y="4239324"/>
                  <a:ext cx="230179" cy="1873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ℱ</m:t>
                            </m:r>
                          </m:e>
                          <m:sub>
                            <m:r>
                              <a:rPr kumimoji="1" lang="en-US" altLang="ja-JP" sz="2400" b="0" i="1" smtClean="0">
                                <a:latin typeface="Cambria Math" panose="02040503050406030204" pitchFamily="18" charset="0"/>
                              </a:rPr>
                              <m:t>𝜃</m:t>
                            </m:r>
                          </m:sub>
                        </m:sSub>
                      </m:oMath>
                    </m:oMathPara>
                  </a14:m>
                  <a:endParaRPr kumimoji="1" lang="ja-JP" altLang="en-US" sz="2400"/>
                </a:p>
              </p:txBody>
            </p:sp>
          </mc:Choice>
          <mc:Fallback xmlns="">
            <p:sp>
              <p:nvSpPr>
                <p:cNvPr id="18" name="テキスト ボックス 17">
                  <a:extLst>
                    <a:ext uri="{FF2B5EF4-FFF2-40B4-BE49-F238E27FC236}">
                      <a16:creationId xmlns:a16="http://schemas.microsoft.com/office/drawing/2014/main" id="{C08B3034-C35A-9BA6-309F-1B419978FE4C}"/>
                    </a:ext>
                  </a:extLst>
                </p:cNvPr>
                <p:cNvSpPr txBox="1">
                  <a:spLocks noRot="1" noChangeAspect="1" noMove="1" noResize="1" noEditPoints="1" noAdjustHandles="1" noChangeArrowheads="1" noChangeShapeType="1" noTextEdit="1"/>
                </p:cNvSpPr>
                <p:nvPr/>
              </p:nvSpPr>
              <p:spPr>
                <a:xfrm>
                  <a:off x="4237842" y="4239324"/>
                  <a:ext cx="230179" cy="187344"/>
                </a:xfrm>
                <a:prstGeom prst="rect">
                  <a:avLst/>
                </a:prstGeom>
                <a:blipFill>
                  <a:blip r:embed="rId6"/>
                  <a:stretch>
                    <a:fillRect l="-14865" r="-4054"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69A5B880-C866-1945-F6E3-84BDDDDD32C8}"/>
                    </a:ext>
                  </a:extLst>
                </p:cNvPr>
                <p:cNvSpPr txBox="1"/>
                <p:nvPr/>
              </p:nvSpPr>
              <p:spPr>
                <a:xfrm>
                  <a:off x="6191534" y="4246746"/>
                  <a:ext cx="313963" cy="1992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400" b="0" i="1" smtClean="0">
                                <a:latin typeface="Cambria Math" panose="02040503050406030204" pitchFamily="18" charset="0"/>
                              </a:rPr>
                            </m:ctrlPr>
                          </m:sSubSupPr>
                          <m:e>
                            <m:r>
                              <a:rPr kumimoji="1" lang="en-US" altLang="ja-JP" sz="2400" b="0" i="1" smtClean="0">
                                <a:latin typeface="Cambria Math" panose="02040503050406030204" pitchFamily="18" charset="0"/>
                              </a:rPr>
                              <m:t>ℱ</m:t>
                            </m:r>
                          </m:e>
                          <m:sub>
                            <m:r>
                              <a:rPr kumimoji="1" lang="en-US" altLang="ja-JP" sz="2400" b="0" i="1" smtClean="0">
                                <a:latin typeface="Cambria Math" panose="02040503050406030204" pitchFamily="18" charset="0"/>
                              </a:rPr>
                              <m:t>𝜃</m:t>
                            </m:r>
                          </m:sub>
                          <m:sup>
                            <m:r>
                              <a:rPr kumimoji="1" lang="en-US" altLang="ja-JP" sz="2400" b="0" i="1" smtClean="0">
                                <a:latin typeface="Cambria Math" panose="02040503050406030204" pitchFamily="18" charset="0"/>
                              </a:rPr>
                              <m:t>−1</m:t>
                            </m:r>
                          </m:sup>
                        </m:sSubSup>
                      </m:oMath>
                    </m:oMathPara>
                  </a14:m>
                  <a:endParaRPr kumimoji="1" lang="ja-JP" altLang="en-US" sz="2400"/>
                </a:p>
              </p:txBody>
            </p:sp>
          </mc:Choice>
          <mc:Fallback xmlns="">
            <p:sp>
              <p:nvSpPr>
                <p:cNvPr id="19" name="テキスト ボックス 18">
                  <a:extLst>
                    <a:ext uri="{FF2B5EF4-FFF2-40B4-BE49-F238E27FC236}">
                      <a16:creationId xmlns:a16="http://schemas.microsoft.com/office/drawing/2014/main" id="{69A5B880-C866-1945-F6E3-84BDDDDD32C8}"/>
                    </a:ext>
                  </a:extLst>
                </p:cNvPr>
                <p:cNvSpPr txBox="1">
                  <a:spLocks noRot="1" noChangeAspect="1" noMove="1" noResize="1" noEditPoints="1" noAdjustHandles="1" noChangeArrowheads="1" noChangeShapeType="1" noTextEdit="1"/>
                </p:cNvSpPr>
                <p:nvPr/>
              </p:nvSpPr>
              <p:spPr>
                <a:xfrm>
                  <a:off x="6191534" y="4246746"/>
                  <a:ext cx="313963" cy="199280"/>
                </a:xfrm>
                <a:prstGeom prst="rect">
                  <a:avLst/>
                </a:prstGeom>
                <a:blipFill>
                  <a:blip r:embed="rId7"/>
                  <a:stretch>
                    <a:fillRect/>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FD205922-4CF8-E8FA-DBF1-F7828D5164D1}"/>
                </a:ext>
              </a:extLst>
            </p:cNvPr>
            <p:cNvSpPr txBox="1"/>
            <p:nvPr/>
          </p:nvSpPr>
          <p:spPr>
            <a:xfrm>
              <a:off x="2080642" y="3004011"/>
              <a:ext cx="984855" cy="296627"/>
            </a:xfrm>
            <a:prstGeom prst="rect">
              <a:avLst/>
            </a:prstGeom>
            <a:noFill/>
          </p:spPr>
          <p:txBody>
            <a:bodyPr wrap="none" rtlCol="0">
              <a:spAutoFit/>
            </a:bodyPr>
            <a:lstStyle/>
            <a:p>
              <a:r>
                <a:rPr kumimoji="1" lang="en-US" altLang="ja-JP" sz="3200">
                  <a:latin typeface="Times New Roman" panose="02020603050405020304" pitchFamily="18" charset="0"/>
                  <a:cs typeface="Times New Roman" panose="02020603050405020304" pitchFamily="18" charset="0"/>
                </a:rPr>
                <a:t>preprocess</a:t>
              </a:r>
              <a:endParaRPr kumimoji="1" lang="ja-JP" altLang="en-US" sz="320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969326D7-4649-1A24-480B-6F323F6D4D91}"/>
                </a:ext>
              </a:extLst>
            </p:cNvPr>
            <p:cNvSpPr txBox="1"/>
            <p:nvPr/>
          </p:nvSpPr>
          <p:spPr>
            <a:xfrm>
              <a:off x="6096253" y="4762877"/>
              <a:ext cx="1418250" cy="296627"/>
            </a:xfrm>
            <a:prstGeom prst="rect">
              <a:avLst/>
            </a:prstGeom>
            <a:noFill/>
          </p:spPr>
          <p:txBody>
            <a:bodyPr wrap="none" rtlCol="0">
              <a:spAutoFit/>
            </a:bodyPr>
            <a:lstStyle/>
            <a:p>
              <a:r>
                <a:rPr kumimoji="1" lang="en-US" altLang="ja-JP" sz="3200">
                  <a:latin typeface="Times New Roman" panose="02020603050405020304" pitchFamily="18" charset="0"/>
                  <a:cs typeface="Times New Roman" panose="02020603050405020304" pitchFamily="18" charset="0"/>
                </a:rPr>
                <a:t>runtime process</a:t>
              </a:r>
              <a:endParaRPr kumimoji="1" lang="ja-JP" altLang="en-US" sz="3200">
                <a:latin typeface="Times New Roman" panose="02020603050405020304" pitchFamily="18" charset="0"/>
                <a:cs typeface="Times New Roman" panose="02020603050405020304" pitchFamily="18" charset="0"/>
              </a:endParaRPr>
            </a:p>
          </p:txBody>
        </p:sp>
        <p:pic>
          <p:nvPicPr>
            <p:cNvPr id="22" name="図 21">
              <a:extLst>
                <a:ext uri="{FF2B5EF4-FFF2-40B4-BE49-F238E27FC236}">
                  <a16:creationId xmlns:a16="http://schemas.microsoft.com/office/drawing/2014/main" id="{D6120558-8E59-94AB-5DA8-3BD0CEDECC95}"/>
                </a:ext>
              </a:extLst>
            </p:cNvPr>
            <p:cNvPicPr>
              <a:picLocks noChangeAspect="1"/>
            </p:cNvPicPr>
            <p:nvPr/>
          </p:nvPicPr>
          <p:blipFill>
            <a:blip r:embed="rId8"/>
            <a:stretch>
              <a:fillRect/>
            </a:stretch>
          </p:blipFill>
          <p:spPr>
            <a:xfrm>
              <a:off x="2080642" y="4306685"/>
              <a:ext cx="469304" cy="469304"/>
            </a:xfrm>
            <a:prstGeom prst="rect">
              <a:avLst/>
            </a:prstGeom>
            <a:ln>
              <a:solidFill>
                <a:schemeClr val="tx1"/>
              </a:solidFill>
            </a:ln>
          </p:spPr>
        </p:pic>
        <p:pic>
          <p:nvPicPr>
            <p:cNvPr id="23" name="図 22">
              <a:extLst>
                <a:ext uri="{FF2B5EF4-FFF2-40B4-BE49-F238E27FC236}">
                  <a16:creationId xmlns:a16="http://schemas.microsoft.com/office/drawing/2014/main" id="{150643DA-24A5-C4F0-67AB-3555E4AADF06}"/>
                </a:ext>
              </a:extLst>
            </p:cNvPr>
            <p:cNvPicPr>
              <a:picLocks noChangeAspect="1"/>
            </p:cNvPicPr>
            <p:nvPr/>
          </p:nvPicPr>
          <p:blipFill>
            <a:blip r:embed="rId9"/>
            <a:stretch>
              <a:fillRect/>
            </a:stretch>
          </p:blipFill>
          <p:spPr>
            <a:xfrm>
              <a:off x="2558957" y="4305857"/>
              <a:ext cx="469304" cy="469304"/>
            </a:xfrm>
            <a:prstGeom prst="rect">
              <a:avLst/>
            </a:prstGeom>
            <a:ln>
              <a:solidFill>
                <a:schemeClr val="tx1"/>
              </a:solidFill>
            </a:ln>
          </p:spPr>
        </p:pic>
        <p:pic>
          <p:nvPicPr>
            <p:cNvPr id="24" name="図 23">
              <a:extLst>
                <a:ext uri="{FF2B5EF4-FFF2-40B4-BE49-F238E27FC236}">
                  <a16:creationId xmlns:a16="http://schemas.microsoft.com/office/drawing/2014/main" id="{9F92F4A6-C573-3AD1-FFE7-2F4557BF6FE7}"/>
                </a:ext>
              </a:extLst>
            </p:cNvPr>
            <p:cNvPicPr>
              <a:picLocks noChangeAspect="1"/>
            </p:cNvPicPr>
            <p:nvPr/>
          </p:nvPicPr>
          <p:blipFill>
            <a:blip r:embed="rId10"/>
            <a:stretch>
              <a:fillRect/>
            </a:stretch>
          </p:blipFill>
          <p:spPr>
            <a:xfrm>
              <a:off x="6544873" y="3207625"/>
              <a:ext cx="1069890" cy="1069890"/>
            </a:xfrm>
            <a:prstGeom prst="rect">
              <a:avLst/>
            </a:prstGeom>
            <a:ln>
              <a:solidFill>
                <a:schemeClr val="tx1"/>
              </a:solidFill>
            </a:ln>
          </p:spPr>
        </p:pic>
        <p:pic>
          <p:nvPicPr>
            <p:cNvPr id="25" name="図 24">
              <a:extLst>
                <a:ext uri="{FF2B5EF4-FFF2-40B4-BE49-F238E27FC236}">
                  <a16:creationId xmlns:a16="http://schemas.microsoft.com/office/drawing/2014/main" id="{51D14A66-2413-2C4A-082B-9B6AA8C7B400}"/>
                </a:ext>
              </a:extLst>
            </p:cNvPr>
            <p:cNvPicPr>
              <a:picLocks noChangeAspect="1"/>
            </p:cNvPicPr>
            <p:nvPr/>
          </p:nvPicPr>
          <p:blipFill>
            <a:blip r:embed="rId11"/>
            <a:stretch>
              <a:fillRect/>
            </a:stretch>
          </p:blipFill>
          <p:spPr>
            <a:xfrm>
              <a:off x="2264924" y="3560356"/>
              <a:ext cx="635755" cy="379040"/>
            </a:xfrm>
            <a:prstGeom prst="rect">
              <a:avLst/>
            </a:prstGeom>
            <a:ln>
              <a:solidFill>
                <a:schemeClr val="bg1">
                  <a:lumMod val="75000"/>
                </a:schemeClr>
              </a:solidFill>
            </a:ln>
          </p:spPr>
        </p:pic>
        <p:pic>
          <p:nvPicPr>
            <p:cNvPr id="26" name="図 25">
              <a:extLst>
                <a:ext uri="{FF2B5EF4-FFF2-40B4-BE49-F238E27FC236}">
                  <a16:creationId xmlns:a16="http://schemas.microsoft.com/office/drawing/2014/main" id="{DBBCB19B-7279-71BB-11A1-9850C5A88778}"/>
                </a:ext>
              </a:extLst>
            </p:cNvPr>
            <p:cNvPicPr>
              <a:picLocks noChangeAspect="1"/>
            </p:cNvPicPr>
            <p:nvPr/>
          </p:nvPicPr>
          <p:blipFill>
            <a:blip r:embed="rId11"/>
            <a:stretch>
              <a:fillRect/>
            </a:stretch>
          </p:blipFill>
          <p:spPr>
            <a:xfrm>
              <a:off x="2192036" y="3635398"/>
              <a:ext cx="635755" cy="379040"/>
            </a:xfrm>
            <a:prstGeom prst="rect">
              <a:avLst/>
            </a:prstGeom>
            <a:ln>
              <a:solidFill>
                <a:schemeClr val="bg1">
                  <a:lumMod val="75000"/>
                </a:schemeClr>
              </a:solidFill>
            </a:ln>
          </p:spPr>
        </p:pic>
        <p:pic>
          <p:nvPicPr>
            <p:cNvPr id="27" name="図 26">
              <a:extLst>
                <a:ext uri="{FF2B5EF4-FFF2-40B4-BE49-F238E27FC236}">
                  <a16:creationId xmlns:a16="http://schemas.microsoft.com/office/drawing/2014/main" id="{FC433685-0CEB-3314-C63A-C875F4E3CC6E}"/>
                </a:ext>
              </a:extLst>
            </p:cNvPr>
            <p:cNvPicPr>
              <a:picLocks noChangeAspect="1"/>
            </p:cNvPicPr>
            <p:nvPr/>
          </p:nvPicPr>
          <p:blipFill>
            <a:blip r:embed="rId11"/>
            <a:stretch>
              <a:fillRect/>
            </a:stretch>
          </p:blipFill>
          <p:spPr>
            <a:xfrm>
              <a:off x="2137441" y="3683948"/>
              <a:ext cx="635755" cy="379040"/>
            </a:xfrm>
            <a:prstGeom prst="rect">
              <a:avLst/>
            </a:prstGeom>
            <a:ln>
              <a:solidFill>
                <a:schemeClr val="bg1">
                  <a:lumMod val="75000"/>
                </a:schemeClr>
              </a:solidFill>
            </a:ln>
          </p:spPr>
        </p:pic>
        <p:grpSp>
          <p:nvGrpSpPr>
            <p:cNvPr id="28" name="グループ化 27">
              <a:extLst>
                <a:ext uri="{FF2B5EF4-FFF2-40B4-BE49-F238E27FC236}">
                  <a16:creationId xmlns:a16="http://schemas.microsoft.com/office/drawing/2014/main" id="{C61964E7-B2C9-EC3D-061C-262C1FD9A9BF}"/>
                </a:ext>
              </a:extLst>
            </p:cNvPr>
            <p:cNvGrpSpPr/>
            <p:nvPr/>
          </p:nvGrpSpPr>
          <p:grpSpPr>
            <a:xfrm>
              <a:off x="3489766" y="3588689"/>
              <a:ext cx="404112" cy="438894"/>
              <a:chOff x="3391183" y="3317924"/>
              <a:chExt cx="315780" cy="342959"/>
            </a:xfrm>
          </p:grpSpPr>
          <p:pic>
            <p:nvPicPr>
              <p:cNvPr id="59" name="図 58">
                <a:extLst>
                  <a:ext uri="{FF2B5EF4-FFF2-40B4-BE49-F238E27FC236}">
                    <a16:creationId xmlns:a16="http://schemas.microsoft.com/office/drawing/2014/main" id="{A1A565F0-4A47-89E0-D17B-A7521DCB2400}"/>
                  </a:ext>
                </a:extLst>
              </p:cNvPr>
              <p:cNvPicPr>
                <a:picLocks noChangeAspect="1"/>
              </p:cNvPicPr>
              <p:nvPr/>
            </p:nvPicPr>
            <p:blipFill>
              <a:blip r:embed="rId12"/>
              <a:stretch>
                <a:fillRect/>
              </a:stretch>
            </p:blipFill>
            <p:spPr>
              <a:xfrm>
                <a:off x="3479361" y="3317924"/>
                <a:ext cx="227602" cy="256011"/>
              </a:xfrm>
              <a:prstGeom prst="rect">
                <a:avLst/>
              </a:prstGeom>
              <a:ln>
                <a:noFill/>
              </a:ln>
            </p:spPr>
          </p:pic>
          <p:pic>
            <p:nvPicPr>
              <p:cNvPr id="60" name="図 59">
                <a:extLst>
                  <a:ext uri="{FF2B5EF4-FFF2-40B4-BE49-F238E27FC236}">
                    <a16:creationId xmlns:a16="http://schemas.microsoft.com/office/drawing/2014/main" id="{C866FE6E-F817-7D40-D786-2272BEEDBE68}"/>
                  </a:ext>
                </a:extLst>
              </p:cNvPr>
              <p:cNvPicPr>
                <a:picLocks noChangeAspect="1"/>
              </p:cNvPicPr>
              <p:nvPr/>
            </p:nvPicPr>
            <p:blipFill>
              <a:blip r:embed="rId13"/>
              <a:stretch>
                <a:fillRect/>
              </a:stretch>
            </p:blipFill>
            <p:spPr>
              <a:xfrm>
                <a:off x="3426751" y="3373940"/>
                <a:ext cx="227602" cy="256011"/>
              </a:xfrm>
              <a:prstGeom prst="rect">
                <a:avLst/>
              </a:prstGeom>
              <a:ln>
                <a:solidFill>
                  <a:schemeClr val="bg1">
                    <a:lumMod val="75000"/>
                  </a:schemeClr>
                </a:solidFill>
              </a:ln>
            </p:spPr>
          </p:pic>
          <p:pic>
            <p:nvPicPr>
              <p:cNvPr id="61" name="図 60">
                <a:extLst>
                  <a:ext uri="{FF2B5EF4-FFF2-40B4-BE49-F238E27FC236}">
                    <a16:creationId xmlns:a16="http://schemas.microsoft.com/office/drawing/2014/main" id="{874B1ABF-A1A0-6C42-896D-D7AA4EF14473}"/>
                  </a:ext>
                </a:extLst>
              </p:cNvPr>
              <p:cNvPicPr>
                <a:picLocks noChangeAspect="1"/>
              </p:cNvPicPr>
              <p:nvPr/>
            </p:nvPicPr>
            <p:blipFill>
              <a:blip r:embed="rId14"/>
              <a:stretch>
                <a:fillRect/>
              </a:stretch>
            </p:blipFill>
            <p:spPr>
              <a:xfrm>
                <a:off x="3393105" y="3404872"/>
                <a:ext cx="227602" cy="256011"/>
              </a:xfrm>
              <a:prstGeom prst="rect">
                <a:avLst/>
              </a:prstGeom>
              <a:ln>
                <a:noFill/>
              </a:ln>
            </p:spPr>
          </p:pic>
          <p:sp>
            <p:nvSpPr>
              <p:cNvPr id="62" name="直方体 61">
                <a:extLst>
                  <a:ext uri="{FF2B5EF4-FFF2-40B4-BE49-F238E27FC236}">
                    <a16:creationId xmlns:a16="http://schemas.microsoft.com/office/drawing/2014/main" id="{75B94EB8-D94D-8D3D-C08B-CD419336DB37}"/>
                  </a:ext>
                </a:extLst>
              </p:cNvPr>
              <p:cNvSpPr/>
              <p:nvPr/>
            </p:nvSpPr>
            <p:spPr>
              <a:xfrm>
                <a:off x="3391183" y="3317924"/>
                <a:ext cx="315780" cy="342959"/>
              </a:xfrm>
              <a:prstGeom prst="cube">
                <a:avLst>
                  <a:gd name="adj" fmla="val 28164"/>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grpSp>
        <p:pic>
          <p:nvPicPr>
            <p:cNvPr id="29" name="図 28">
              <a:extLst>
                <a:ext uri="{FF2B5EF4-FFF2-40B4-BE49-F238E27FC236}">
                  <a16:creationId xmlns:a16="http://schemas.microsoft.com/office/drawing/2014/main" id="{39D09C58-29E0-1EB7-9895-6E00D8D67145}"/>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a:off x="4198279" y="3553176"/>
              <a:ext cx="647244" cy="379040"/>
            </a:xfrm>
            <a:prstGeom prst="rect">
              <a:avLst/>
            </a:prstGeom>
            <a:ln>
              <a:solidFill>
                <a:schemeClr val="bg1">
                  <a:lumMod val="75000"/>
                </a:schemeClr>
              </a:solidFill>
            </a:ln>
          </p:spPr>
        </p:pic>
        <p:pic>
          <p:nvPicPr>
            <p:cNvPr id="30" name="図 29">
              <a:extLst>
                <a:ext uri="{FF2B5EF4-FFF2-40B4-BE49-F238E27FC236}">
                  <a16:creationId xmlns:a16="http://schemas.microsoft.com/office/drawing/2014/main" id="{1BBC7E89-6D7A-4AA7-39A3-EB74824B62B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a:off x="4125608" y="3632888"/>
              <a:ext cx="647244" cy="379040"/>
            </a:xfrm>
            <a:prstGeom prst="rect">
              <a:avLst/>
            </a:prstGeom>
            <a:ln>
              <a:solidFill>
                <a:schemeClr val="bg1">
                  <a:lumMod val="75000"/>
                </a:schemeClr>
              </a:solidFill>
            </a:ln>
          </p:spPr>
        </p:pic>
        <p:pic>
          <p:nvPicPr>
            <p:cNvPr id="31" name="図 30">
              <a:extLst>
                <a:ext uri="{FF2B5EF4-FFF2-40B4-BE49-F238E27FC236}">
                  <a16:creationId xmlns:a16="http://schemas.microsoft.com/office/drawing/2014/main" id="{AB51D263-9576-E9F6-231A-94232F04732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a:off x="4082279" y="3672705"/>
              <a:ext cx="647244" cy="379040"/>
            </a:xfrm>
            <a:prstGeom prst="rect">
              <a:avLst/>
            </a:prstGeom>
            <a:ln>
              <a:solidFill>
                <a:schemeClr val="bg1">
                  <a:lumMod val="75000"/>
                </a:schemeClr>
              </a:solidFill>
            </a:ln>
          </p:spPr>
        </p:pic>
        <p:grpSp>
          <p:nvGrpSpPr>
            <p:cNvPr id="32" name="グループ化 31">
              <a:extLst>
                <a:ext uri="{FF2B5EF4-FFF2-40B4-BE49-F238E27FC236}">
                  <a16:creationId xmlns:a16="http://schemas.microsoft.com/office/drawing/2014/main" id="{6471A3AE-9E8C-7CB2-D3FA-893DA063961E}"/>
                </a:ext>
              </a:extLst>
            </p:cNvPr>
            <p:cNvGrpSpPr/>
            <p:nvPr/>
          </p:nvGrpSpPr>
          <p:grpSpPr>
            <a:xfrm>
              <a:off x="5358570" y="3540805"/>
              <a:ext cx="763238" cy="502066"/>
              <a:chOff x="4531312" y="2477641"/>
              <a:chExt cx="596406" cy="392323"/>
            </a:xfrm>
          </p:grpSpPr>
          <p:pic>
            <p:nvPicPr>
              <p:cNvPr id="55" name="図 54">
                <a:extLst>
                  <a:ext uri="{FF2B5EF4-FFF2-40B4-BE49-F238E27FC236}">
                    <a16:creationId xmlns:a16="http://schemas.microsoft.com/office/drawing/2014/main" id="{453054B2-BA6C-342C-A1A3-E2E92D081228}"/>
                  </a:ext>
                </a:extLst>
              </p:cNvPr>
              <p:cNvPicPr>
                <a:picLocks noChangeAspect="1"/>
              </p:cNvPicPr>
              <p:nvPr/>
            </p:nvPicPr>
            <p:blipFill>
              <a:blip r:embed="rId17"/>
              <a:stretch>
                <a:fillRect/>
              </a:stretch>
            </p:blipFill>
            <p:spPr>
              <a:xfrm>
                <a:off x="4640090" y="2477719"/>
                <a:ext cx="487627" cy="290964"/>
              </a:xfrm>
              <a:prstGeom prst="rect">
                <a:avLst/>
              </a:prstGeom>
              <a:ln>
                <a:noFill/>
              </a:ln>
            </p:spPr>
          </p:pic>
          <p:pic>
            <p:nvPicPr>
              <p:cNvPr id="56" name="図 55">
                <a:extLst>
                  <a:ext uri="{FF2B5EF4-FFF2-40B4-BE49-F238E27FC236}">
                    <a16:creationId xmlns:a16="http://schemas.microsoft.com/office/drawing/2014/main" id="{E5F4877B-3DD7-2BCF-D279-769EAF8FE9AC}"/>
                  </a:ext>
                </a:extLst>
              </p:cNvPr>
              <p:cNvPicPr>
                <a:picLocks noChangeAspect="1"/>
              </p:cNvPicPr>
              <p:nvPr/>
            </p:nvPicPr>
            <p:blipFill>
              <a:blip r:embed="rId17"/>
              <a:stretch>
                <a:fillRect/>
              </a:stretch>
            </p:blipFill>
            <p:spPr>
              <a:xfrm>
                <a:off x="4580937" y="2537221"/>
                <a:ext cx="487627" cy="290964"/>
              </a:xfrm>
              <a:prstGeom prst="rect">
                <a:avLst/>
              </a:prstGeom>
              <a:ln>
                <a:solidFill>
                  <a:schemeClr val="bg1">
                    <a:lumMod val="65000"/>
                  </a:schemeClr>
                </a:solidFill>
              </a:ln>
            </p:spPr>
          </p:pic>
          <p:pic>
            <p:nvPicPr>
              <p:cNvPr id="57" name="図 56">
                <a:extLst>
                  <a:ext uri="{FF2B5EF4-FFF2-40B4-BE49-F238E27FC236}">
                    <a16:creationId xmlns:a16="http://schemas.microsoft.com/office/drawing/2014/main" id="{0E824CFB-487E-0FB9-387D-908A80642F79}"/>
                  </a:ext>
                </a:extLst>
              </p:cNvPr>
              <p:cNvPicPr>
                <a:picLocks noChangeAspect="1"/>
              </p:cNvPicPr>
              <p:nvPr/>
            </p:nvPicPr>
            <p:blipFill>
              <a:blip r:embed="rId17"/>
              <a:stretch>
                <a:fillRect/>
              </a:stretch>
            </p:blipFill>
            <p:spPr>
              <a:xfrm>
                <a:off x="4539646" y="2579000"/>
                <a:ext cx="487627" cy="290964"/>
              </a:xfrm>
              <a:prstGeom prst="rect">
                <a:avLst/>
              </a:prstGeom>
              <a:ln>
                <a:noFill/>
              </a:ln>
            </p:spPr>
          </p:pic>
          <p:sp>
            <p:nvSpPr>
              <p:cNvPr id="58" name="直方体 57">
                <a:extLst>
                  <a:ext uri="{FF2B5EF4-FFF2-40B4-BE49-F238E27FC236}">
                    <a16:creationId xmlns:a16="http://schemas.microsoft.com/office/drawing/2014/main" id="{6B9F664B-A46A-AD07-628A-F0A9E3E7CF03}"/>
                  </a:ext>
                </a:extLst>
              </p:cNvPr>
              <p:cNvSpPr/>
              <p:nvPr/>
            </p:nvSpPr>
            <p:spPr>
              <a:xfrm>
                <a:off x="4531312" y="2477641"/>
                <a:ext cx="596406" cy="387690"/>
              </a:xfrm>
              <a:prstGeom prst="cub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grpSp>
        <p:sp>
          <p:nvSpPr>
            <p:cNvPr id="33" name="テキスト ボックス 32">
              <a:extLst>
                <a:ext uri="{FF2B5EF4-FFF2-40B4-BE49-F238E27FC236}">
                  <a16:creationId xmlns:a16="http://schemas.microsoft.com/office/drawing/2014/main" id="{71E9924B-BE38-E87B-FEA6-85672F976E87}"/>
                </a:ext>
              </a:extLst>
            </p:cNvPr>
            <p:cNvSpPr txBox="1"/>
            <p:nvPr/>
          </p:nvSpPr>
          <p:spPr>
            <a:xfrm>
              <a:off x="2952198" y="3465571"/>
              <a:ext cx="397780" cy="234180"/>
            </a:xfrm>
            <a:prstGeom prst="rect">
              <a:avLst/>
            </a:prstGeom>
            <a:noFill/>
          </p:spPr>
          <p:txBody>
            <a:bodyPr wrap="none" rtlCol="0">
              <a:spAutoFit/>
            </a:bodyPr>
            <a:lstStyle/>
            <a:p>
              <a:r>
                <a:rPr kumimoji="1" lang="en-US" altLang="ja-JP" sz="2400">
                  <a:latin typeface="Times New Roman" panose="02020603050405020304" pitchFamily="18" charset="0"/>
                  <a:cs typeface="Times New Roman" panose="02020603050405020304" pitchFamily="18" charset="0"/>
                </a:rPr>
                <a:t>PCA</a:t>
              </a:r>
              <a:endParaRPr kumimoji="1" lang="ja-JP" alt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13203D5E-1010-10B9-8078-CD6CFA71514A}"/>
                    </a:ext>
                  </a:extLst>
                </p:cNvPr>
                <p:cNvSpPr txBox="1"/>
                <p:nvPr/>
              </p:nvSpPr>
              <p:spPr>
                <a:xfrm>
                  <a:off x="3552003" y="3781300"/>
                  <a:ext cx="178204" cy="187344"/>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𝑇</m:t>
                            </m:r>
                          </m:e>
                          <m:sub>
                            <m:r>
                              <a:rPr kumimoji="1" lang="en-US" altLang="ja-JP" sz="2400" b="0" i="1" smtClean="0">
                                <a:solidFill>
                                  <a:schemeClr val="tx1"/>
                                </a:solidFill>
                                <a:latin typeface="Cambria Math" panose="02040503050406030204" pitchFamily="18" charset="0"/>
                              </a:rPr>
                              <m:t>𝑐</m:t>
                            </m:r>
                          </m:sub>
                        </m:sSub>
                      </m:oMath>
                    </m:oMathPara>
                  </a14:m>
                  <a:endParaRPr kumimoji="1" lang="ja-JP" altLang="en-US" sz="2400">
                    <a:solidFill>
                      <a:schemeClr val="tx1"/>
                    </a:solidFill>
                  </a:endParaRPr>
                </a:p>
              </p:txBody>
            </p:sp>
          </mc:Choice>
          <mc:Fallback xmlns="">
            <p:sp>
              <p:nvSpPr>
                <p:cNvPr id="34" name="テキスト ボックス 33">
                  <a:extLst>
                    <a:ext uri="{FF2B5EF4-FFF2-40B4-BE49-F238E27FC236}">
                      <a16:creationId xmlns:a16="http://schemas.microsoft.com/office/drawing/2014/main" id="{13203D5E-1010-10B9-8078-CD6CFA71514A}"/>
                    </a:ext>
                  </a:extLst>
                </p:cNvPr>
                <p:cNvSpPr txBox="1">
                  <a:spLocks noRot="1" noChangeAspect="1" noMove="1" noResize="1" noEditPoints="1" noAdjustHandles="1" noChangeArrowheads="1" noChangeShapeType="1" noTextEdit="1"/>
                </p:cNvSpPr>
                <p:nvPr/>
              </p:nvSpPr>
              <p:spPr>
                <a:xfrm>
                  <a:off x="3552003" y="3781300"/>
                  <a:ext cx="178204" cy="187344"/>
                </a:xfrm>
                <a:prstGeom prst="rect">
                  <a:avLst/>
                </a:prstGeom>
                <a:blipFill>
                  <a:blip r:embed="rId18"/>
                  <a:stretch>
                    <a:fillRect l="-18644" b="-11290"/>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60161572-DFB3-A5AF-6CE4-0A578C56F1DE}"/>
                    </a:ext>
                  </a:extLst>
                </p:cNvPr>
                <p:cNvSpPr txBox="1"/>
                <p:nvPr/>
              </p:nvSpPr>
              <p:spPr>
                <a:xfrm>
                  <a:off x="5574746" y="3758754"/>
                  <a:ext cx="218503" cy="196563"/>
                </a:xfrm>
                <a:prstGeom prst="rect">
                  <a:avLst/>
                </a:prstGeom>
                <a:solidFill>
                  <a:schemeClr val="bg1"/>
                </a:solidFill>
                <a:ln>
                  <a:solidFill>
                    <a:schemeClr val="tx1"/>
                  </a:solidFill>
                </a:ln>
              </p:spPr>
              <p:txBody>
                <a:bodyPr wrap="none" lIns="0" tIns="0" rIns="0" bIns="1800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𝑇</m:t>
                            </m:r>
                          </m:e>
                          <m:sub>
                            <m:acc>
                              <m:accPr>
                                <m:chr m:val="̂"/>
                                <m:ctrlPr>
                                  <a:rPr kumimoji="1" lang="en-US" altLang="ja-JP" sz="2400" b="0" i="1" smtClean="0">
                                    <a:solidFill>
                                      <a:schemeClr val="tx1"/>
                                    </a:solidFill>
                                    <a:latin typeface="Cambria Math" panose="02040503050406030204" pitchFamily="18" charset="0"/>
                                  </a:rPr>
                                </m:ctrlPr>
                              </m:accPr>
                              <m:e>
                                <m:r>
                                  <a:rPr kumimoji="1" lang="en-US" altLang="ja-JP" sz="2400" b="0" i="1" smtClean="0">
                                    <a:solidFill>
                                      <a:schemeClr val="tx1"/>
                                    </a:solidFill>
                                    <a:latin typeface="Cambria Math" panose="02040503050406030204" pitchFamily="18" charset="0"/>
                                  </a:rPr>
                                  <m:t>𝐵</m:t>
                                </m:r>
                              </m:e>
                            </m:acc>
                          </m:sub>
                        </m:sSub>
                      </m:oMath>
                    </m:oMathPara>
                  </a14:m>
                  <a:endParaRPr kumimoji="1" lang="ja-JP" altLang="en-US" sz="2400">
                    <a:solidFill>
                      <a:schemeClr val="tx1"/>
                    </a:solidFill>
                  </a:endParaRPr>
                </a:p>
              </p:txBody>
            </p:sp>
          </mc:Choice>
          <mc:Fallback xmlns="">
            <p:sp>
              <p:nvSpPr>
                <p:cNvPr id="35" name="テキスト ボックス 34">
                  <a:extLst>
                    <a:ext uri="{FF2B5EF4-FFF2-40B4-BE49-F238E27FC236}">
                      <a16:creationId xmlns:a16="http://schemas.microsoft.com/office/drawing/2014/main" id="{60161572-DFB3-A5AF-6CE4-0A578C56F1DE}"/>
                    </a:ext>
                  </a:extLst>
                </p:cNvPr>
                <p:cNvSpPr txBox="1">
                  <a:spLocks noRot="1" noChangeAspect="1" noMove="1" noResize="1" noEditPoints="1" noAdjustHandles="1" noChangeArrowheads="1" noChangeShapeType="1" noTextEdit="1"/>
                </p:cNvSpPr>
                <p:nvPr/>
              </p:nvSpPr>
              <p:spPr>
                <a:xfrm>
                  <a:off x="5574746" y="3758754"/>
                  <a:ext cx="218503" cy="196563"/>
                </a:xfrm>
                <a:prstGeom prst="rect">
                  <a:avLst/>
                </a:prstGeom>
                <a:blipFill>
                  <a:blip r:embed="rId19"/>
                  <a:stretch>
                    <a:fillRect l="-13699" r="-57534" b="-9091"/>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8D4F88E9-AD78-DCC4-F28F-5F11B904EBA6}"/>
                    </a:ext>
                  </a:extLst>
                </p:cNvPr>
                <p:cNvSpPr txBox="1"/>
                <p:nvPr/>
              </p:nvSpPr>
              <p:spPr>
                <a:xfrm>
                  <a:off x="4768654" y="4463324"/>
                  <a:ext cx="226634" cy="196563"/>
                </a:xfrm>
                <a:prstGeom prst="rect">
                  <a:avLst/>
                </a:prstGeom>
                <a:solidFill>
                  <a:schemeClr val="bg1"/>
                </a:solidFill>
                <a:ln>
                  <a:solidFill>
                    <a:schemeClr val="tx1"/>
                  </a:solidFill>
                </a:ln>
              </p:spPr>
              <p:txBody>
                <a:bodyPr wrap="none" lIns="0" tIns="0" rIns="0" bIns="1800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𝑇</m:t>
                            </m:r>
                          </m:e>
                          <m:sub>
                            <m:acc>
                              <m:accPr>
                                <m:chr m:val="̂"/>
                                <m:ctrlPr>
                                  <a:rPr kumimoji="1" lang="en-US" altLang="ja-JP" sz="2400" b="0" i="1" smtClean="0">
                                    <a:latin typeface="Cambria Math" panose="02040503050406030204" pitchFamily="18" charset="0"/>
                                  </a:rPr>
                                </m:ctrlPr>
                              </m:accPr>
                              <m:e>
                                <m:r>
                                  <a:rPr kumimoji="1" lang="en-US" altLang="ja-JP" sz="2400" b="0" i="1" smtClean="0">
                                    <a:latin typeface="Cambria Math" panose="02040503050406030204" pitchFamily="18" charset="0"/>
                                  </a:rPr>
                                  <m:t>𝐻</m:t>
                                </m:r>
                              </m:e>
                            </m:acc>
                          </m:sub>
                        </m:sSub>
                      </m:oMath>
                    </m:oMathPara>
                  </a14:m>
                  <a:endParaRPr kumimoji="1" lang="ja-JP" altLang="en-US" sz="2400"/>
                </a:p>
              </p:txBody>
            </p:sp>
          </mc:Choice>
          <mc:Fallback xmlns="">
            <p:sp>
              <p:nvSpPr>
                <p:cNvPr id="36" name="テキスト ボックス 35">
                  <a:extLst>
                    <a:ext uri="{FF2B5EF4-FFF2-40B4-BE49-F238E27FC236}">
                      <a16:creationId xmlns:a16="http://schemas.microsoft.com/office/drawing/2014/main" id="{8D4F88E9-AD78-DCC4-F28F-5F11B904EBA6}"/>
                    </a:ext>
                  </a:extLst>
                </p:cNvPr>
                <p:cNvSpPr txBox="1">
                  <a:spLocks noRot="1" noChangeAspect="1" noMove="1" noResize="1" noEditPoints="1" noAdjustHandles="1" noChangeArrowheads="1" noChangeShapeType="1" noTextEdit="1"/>
                </p:cNvSpPr>
                <p:nvPr/>
              </p:nvSpPr>
              <p:spPr>
                <a:xfrm>
                  <a:off x="4768654" y="4463324"/>
                  <a:ext cx="226634" cy="196563"/>
                </a:xfrm>
                <a:prstGeom prst="rect">
                  <a:avLst/>
                </a:prstGeom>
                <a:blipFill>
                  <a:blip r:embed="rId20"/>
                  <a:stretch>
                    <a:fillRect l="-11842" r="-68421" b="-9091"/>
                  </a:stretch>
                </a:blipFill>
                <a:ln>
                  <a:solidFill>
                    <a:schemeClr val="tx1"/>
                  </a:solidFill>
                </a:ln>
              </p:spPr>
              <p:txBody>
                <a:bodyPr/>
                <a:lstStyle/>
                <a:p>
                  <a:r>
                    <a:rPr lang="ja-JP" altLang="en-US">
                      <a:noFill/>
                    </a:rPr>
                    <a:t> </a:t>
                  </a:r>
                </a:p>
              </p:txBody>
            </p:sp>
          </mc:Fallback>
        </mc:AlternateContent>
        <p:grpSp>
          <p:nvGrpSpPr>
            <p:cNvPr id="37" name="グループ化 36">
              <a:extLst>
                <a:ext uri="{FF2B5EF4-FFF2-40B4-BE49-F238E27FC236}">
                  <a16:creationId xmlns:a16="http://schemas.microsoft.com/office/drawing/2014/main" id="{94A0F2B3-336B-E309-99D7-849F4EDCEEDA}"/>
                </a:ext>
              </a:extLst>
            </p:cNvPr>
            <p:cNvGrpSpPr/>
            <p:nvPr/>
          </p:nvGrpSpPr>
          <p:grpSpPr>
            <a:xfrm>
              <a:off x="5626056" y="4372220"/>
              <a:ext cx="209550" cy="281016"/>
              <a:chOff x="5400924" y="4433180"/>
              <a:chExt cx="209550" cy="281016"/>
            </a:xfrm>
          </p:grpSpPr>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DA584A99-B15B-C3C0-1B98-F97D86541DD5}"/>
                      </a:ext>
                    </a:extLst>
                  </p:cNvPr>
                  <p:cNvSpPr txBox="1"/>
                  <p:nvPr/>
                </p:nvSpPr>
                <p:spPr>
                  <a:xfrm>
                    <a:off x="5419593" y="4433180"/>
                    <a:ext cx="171569" cy="281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b="0" i="1" smtClean="0">
                              <a:latin typeface="Cambria Math" panose="02040503050406030204" pitchFamily="18" charset="0"/>
                            </a:rPr>
                            <m:t>∗</m:t>
                          </m:r>
                        </m:oMath>
                      </m:oMathPara>
                    </a14:m>
                    <a:endParaRPr kumimoji="1" lang="ja-JP" altLang="en-US" sz="3600"/>
                  </a:p>
                </p:txBody>
              </p:sp>
            </mc:Choice>
            <mc:Fallback xmlns="">
              <p:sp>
                <p:nvSpPr>
                  <p:cNvPr id="53" name="テキスト ボックス 52">
                    <a:extLst>
                      <a:ext uri="{FF2B5EF4-FFF2-40B4-BE49-F238E27FC236}">
                        <a16:creationId xmlns:a16="http://schemas.microsoft.com/office/drawing/2014/main" id="{DA584A99-B15B-C3C0-1B98-F97D86541DD5}"/>
                      </a:ext>
                    </a:extLst>
                  </p:cNvPr>
                  <p:cNvSpPr txBox="1">
                    <a:spLocks noRot="1" noChangeAspect="1" noMove="1" noResize="1" noEditPoints="1" noAdjustHandles="1" noChangeArrowheads="1" noChangeShapeType="1" noTextEdit="1"/>
                  </p:cNvSpPr>
                  <p:nvPr/>
                </p:nvSpPr>
                <p:spPr>
                  <a:xfrm>
                    <a:off x="5419593" y="4433180"/>
                    <a:ext cx="171569" cy="281016"/>
                  </a:xfrm>
                  <a:prstGeom prst="rect">
                    <a:avLst/>
                  </a:prstGeom>
                  <a:blipFill>
                    <a:blip r:embed="rId21"/>
                    <a:stretch>
                      <a:fillRect/>
                    </a:stretch>
                  </a:blipFill>
                </p:spPr>
                <p:txBody>
                  <a:bodyPr/>
                  <a:lstStyle/>
                  <a:p>
                    <a:r>
                      <a:rPr lang="ja-JP" altLang="en-US">
                        <a:noFill/>
                      </a:rPr>
                      <a:t> </a:t>
                    </a:r>
                  </a:p>
                </p:txBody>
              </p:sp>
            </mc:Fallback>
          </mc:AlternateContent>
          <p:sp>
            <p:nvSpPr>
              <p:cNvPr id="54" name="楕円 53">
                <a:extLst>
                  <a:ext uri="{FF2B5EF4-FFF2-40B4-BE49-F238E27FC236}">
                    <a16:creationId xmlns:a16="http://schemas.microsoft.com/office/drawing/2014/main" id="{1B3F33A0-41C8-13DE-4648-578E83201AC4}"/>
                  </a:ext>
                </a:extLst>
              </p:cNvPr>
              <p:cNvSpPr/>
              <p:nvPr/>
            </p:nvSpPr>
            <p:spPr>
              <a:xfrm>
                <a:off x="5400924" y="4480709"/>
                <a:ext cx="20955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grpSp>
        <p:sp>
          <p:nvSpPr>
            <p:cNvPr id="38" name="矢印: 折線 37">
              <a:extLst>
                <a:ext uri="{FF2B5EF4-FFF2-40B4-BE49-F238E27FC236}">
                  <a16:creationId xmlns:a16="http://schemas.microsoft.com/office/drawing/2014/main" id="{8BF2D67A-145B-AD4B-80A7-7F4D9AAFC034}"/>
                </a:ext>
              </a:extLst>
            </p:cNvPr>
            <p:cNvSpPr/>
            <p:nvPr/>
          </p:nvSpPr>
          <p:spPr>
            <a:xfrm rot="5400000" flipH="1">
              <a:off x="6404737" y="3836860"/>
              <a:ext cx="186976" cy="1231518"/>
            </a:xfrm>
            <a:prstGeom prst="bentArrow">
              <a:avLst>
                <a:gd name="adj1" fmla="val 37885"/>
                <a:gd name="adj2" fmla="val 33066"/>
                <a:gd name="adj3" fmla="val 26698"/>
                <a:gd name="adj4" fmla="val 3992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solidFill>
                  <a:schemeClr val="tx1"/>
                </a:solidFill>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DC708151-AB7C-F2EA-00BA-8F86FE8039CA}"/>
                    </a:ext>
                  </a:extLst>
                </p:cNvPr>
                <p:cNvSpPr txBox="1"/>
                <p:nvPr/>
              </p:nvSpPr>
              <p:spPr>
                <a:xfrm>
                  <a:off x="2166339" y="3392697"/>
                  <a:ext cx="663899"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skyglow images </a:t>
                  </a:r>
                  <a14:m>
                    <m:oMath xmlns:m="http://schemas.openxmlformats.org/officeDocument/2006/math">
                      <m:r>
                        <a:rPr kumimoji="1" lang="en-US" altLang="ja-JP" sz="1400" b="0" i="1" smtClean="0">
                          <a:latin typeface="Cambria Math" panose="02040503050406030204" pitchFamily="18" charset="0"/>
                        </a:rPr>
                        <m:t>𝑏</m:t>
                      </m:r>
                    </m:oMath>
                  </a14:m>
                  <a:endParaRPr kumimoji="1" lang="ja-JP" altLang="en-US" sz="1400"/>
                </a:p>
              </p:txBody>
            </p:sp>
          </mc:Choice>
          <mc:Fallback xmlns="">
            <p:sp>
              <p:nvSpPr>
                <p:cNvPr id="39" name="テキスト ボックス 38">
                  <a:extLst>
                    <a:ext uri="{FF2B5EF4-FFF2-40B4-BE49-F238E27FC236}">
                      <a16:creationId xmlns:a16="http://schemas.microsoft.com/office/drawing/2014/main" id="{DC708151-AB7C-F2EA-00BA-8F86FE8039CA}"/>
                    </a:ext>
                  </a:extLst>
                </p:cNvPr>
                <p:cNvSpPr txBox="1">
                  <a:spLocks noRot="1" noChangeAspect="1" noMove="1" noResize="1" noEditPoints="1" noAdjustHandles="1" noChangeArrowheads="1" noChangeShapeType="1" noTextEdit="1"/>
                </p:cNvSpPr>
                <p:nvPr/>
              </p:nvSpPr>
              <p:spPr>
                <a:xfrm>
                  <a:off x="2166339" y="3392697"/>
                  <a:ext cx="663899" cy="109284"/>
                </a:xfrm>
                <a:prstGeom prst="rect">
                  <a:avLst/>
                </a:prstGeom>
                <a:blipFill>
                  <a:blip r:embed="rId22"/>
                  <a:stretch>
                    <a:fillRect l="-8411" t="-25714" r="-3738" b="-5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31FA7E29-85BA-418B-374D-3428379F3F74}"/>
                    </a:ext>
                  </a:extLst>
                </p:cNvPr>
                <p:cNvSpPr txBox="1"/>
                <p:nvPr/>
              </p:nvSpPr>
              <p:spPr>
                <a:xfrm>
                  <a:off x="3412661" y="3436576"/>
                  <a:ext cx="532010"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coefficients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𝑐</m:t>
                          </m:r>
                        </m:e>
                        <m:sub>
                          <m:r>
                            <a:rPr kumimoji="1" lang="en-US" altLang="ja-JP" sz="1400" b="0" i="1" smtClean="0">
                              <a:latin typeface="Cambria Math" panose="02040503050406030204" pitchFamily="18" charset="0"/>
                            </a:rPr>
                            <m:t>𝑘</m:t>
                          </m:r>
                        </m:sub>
                      </m:sSub>
                    </m:oMath>
                  </a14:m>
                  <a:endParaRPr kumimoji="1" lang="ja-JP" altLang="en-US" sz="1400"/>
                </a:p>
              </p:txBody>
            </p:sp>
          </mc:Choice>
          <mc:Fallback xmlns="">
            <p:sp>
              <p:nvSpPr>
                <p:cNvPr id="40" name="テキスト ボックス 39">
                  <a:extLst>
                    <a:ext uri="{FF2B5EF4-FFF2-40B4-BE49-F238E27FC236}">
                      <a16:creationId xmlns:a16="http://schemas.microsoft.com/office/drawing/2014/main" id="{31FA7E29-85BA-418B-374D-3428379F3F74}"/>
                    </a:ext>
                  </a:extLst>
                </p:cNvPr>
                <p:cNvSpPr txBox="1">
                  <a:spLocks noRot="1" noChangeAspect="1" noMove="1" noResize="1" noEditPoints="1" noAdjustHandles="1" noChangeArrowheads="1" noChangeShapeType="1" noTextEdit="1"/>
                </p:cNvSpPr>
                <p:nvPr/>
              </p:nvSpPr>
              <p:spPr>
                <a:xfrm>
                  <a:off x="3412661" y="3436576"/>
                  <a:ext cx="532010" cy="109284"/>
                </a:xfrm>
                <a:prstGeom prst="rect">
                  <a:avLst/>
                </a:prstGeom>
                <a:blipFill>
                  <a:blip r:embed="rId23"/>
                  <a:stretch>
                    <a:fillRect l="-10465" t="-25714" r="-1744" b="-51429"/>
                  </a:stretch>
                </a:blipFill>
              </p:spPr>
              <p:txBody>
                <a:bodyPr/>
                <a:lstStyle/>
                <a:p>
                  <a:r>
                    <a:rPr lang="ja-JP" altLang="en-US">
                      <a:noFill/>
                    </a:rPr>
                    <a:t> </a:t>
                  </a:r>
                </a:p>
              </p:txBody>
            </p:sp>
          </mc:Fallback>
        </mc:AlternateContent>
        <p:cxnSp>
          <p:nvCxnSpPr>
            <p:cNvPr id="41" name="直線コネクタ 40">
              <a:extLst>
                <a:ext uri="{FF2B5EF4-FFF2-40B4-BE49-F238E27FC236}">
                  <a16:creationId xmlns:a16="http://schemas.microsoft.com/office/drawing/2014/main" id="{369EF65E-0022-1D7B-6BE4-036206457B2A}"/>
                </a:ext>
              </a:extLst>
            </p:cNvPr>
            <p:cNvCxnSpPr>
              <a:cxnSpLocks/>
            </p:cNvCxnSpPr>
            <p:nvPr/>
          </p:nvCxnSpPr>
          <p:spPr>
            <a:xfrm flipV="1">
              <a:off x="2196301" y="3548696"/>
              <a:ext cx="53969" cy="53969"/>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FBB20EF5-CE67-F3E3-90B6-F61490314DE4}"/>
                    </a:ext>
                  </a:extLst>
                </p:cNvPr>
                <p:cNvSpPr txBox="1"/>
                <p:nvPr/>
              </p:nvSpPr>
              <p:spPr>
                <a:xfrm>
                  <a:off x="4199987" y="3407319"/>
                  <a:ext cx="588799"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basis images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𝐵</m:t>
                          </m:r>
                        </m:e>
                        <m:sub>
                          <m:r>
                            <a:rPr kumimoji="1" lang="en-US" altLang="ja-JP" sz="1400" b="0" i="1" smtClean="0">
                              <a:latin typeface="Cambria Math" panose="02040503050406030204" pitchFamily="18" charset="0"/>
                            </a:rPr>
                            <m:t>𝑘</m:t>
                          </m:r>
                        </m:sub>
                      </m:sSub>
                    </m:oMath>
                  </a14:m>
                  <a:endParaRPr kumimoji="1" lang="ja-JP" altLang="en-US" sz="1400"/>
                </a:p>
              </p:txBody>
            </p:sp>
          </mc:Choice>
          <mc:Fallback xmlns="">
            <p:sp>
              <p:nvSpPr>
                <p:cNvPr id="42" name="テキスト ボックス 41">
                  <a:extLst>
                    <a:ext uri="{FF2B5EF4-FFF2-40B4-BE49-F238E27FC236}">
                      <a16:creationId xmlns:a16="http://schemas.microsoft.com/office/drawing/2014/main" id="{FBB20EF5-CE67-F3E3-90B6-F61490314DE4}"/>
                    </a:ext>
                  </a:extLst>
                </p:cNvPr>
                <p:cNvSpPr txBox="1">
                  <a:spLocks noRot="1" noChangeAspect="1" noMove="1" noResize="1" noEditPoints="1" noAdjustHandles="1" noChangeArrowheads="1" noChangeShapeType="1" noTextEdit="1"/>
                </p:cNvSpPr>
                <p:nvPr/>
              </p:nvSpPr>
              <p:spPr>
                <a:xfrm>
                  <a:off x="4199987" y="3407319"/>
                  <a:ext cx="588799" cy="109284"/>
                </a:xfrm>
                <a:prstGeom prst="rect">
                  <a:avLst/>
                </a:prstGeom>
                <a:blipFill>
                  <a:blip r:embed="rId24"/>
                  <a:stretch>
                    <a:fillRect l="-9424" t="-28571" r="-2094" b="-51429"/>
                  </a:stretch>
                </a:blipFill>
              </p:spPr>
              <p:txBody>
                <a:bodyPr/>
                <a:lstStyle/>
                <a:p>
                  <a:r>
                    <a:rPr lang="ja-JP" altLang="en-US">
                      <a:noFill/>
                    </a:rPr>
                    <a:t> </a:t>
                  </a:r>
                </a:p>
              </p:txBody>
            </p:sp>
          </mc:Fallback>
        </mc:AlternateContent>
        <p:cxnSp>
          <p:nvCxnSpPr>
            <p:cNvPr id="43" name="直線コネクタ 42">
              <a:extLst>
                <a:ext uri="{FF2B5EF4-FFF2-40B4-BE49-F238E27FC236}">
                  <a16:creationId xmlns:a16="http://schemas.microsoft.com/office/drawing/2014/main" id="{6F3E459E-677D-2946-BDC9-A5759F56CA29}"/>
                </a:ext>
              </a:extLst>
            </p:cNvPr>
            <p:cNvCxnSpPr>
              <a:cxnSpLocks/>
            </p:cNvCxnSpPr>
            <p:nvPr/>
          </p:nvCxnSpPr>
          <p:spPr>
            <a:xfrm flipV="1">
              <a:off x="4123055" y="3548696"/>
              <a:ext cx="53969" cy="53969"/>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95A5C4F6-5920-E9CA-0E8F-C9BF38605134}"/>
                    </a:ext>
                  </a:extLst>
                </p:cNvPr>
                <p:cNvSpPr txBox="1"/>
                <p:nvPr/>
              </p:nvSpPr>
              <p:spPr>
                <a:xfrm>
                  <a:off x="5583115" y="3370167"/>
                  <a:ext cx="377354"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FFT of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𝐵</m:t>
                          </m:r>
                        </m:e>
                        <m:sub>
                          <m:r>
                            <a:rPr kumimoji="1" lang="en-US" altLang="ja-JP" sz="1400" b="0" i="1" smtClean="0">
                              <a:latin typeface="Cambria Math" panose="02040503050406030204" pitchFamily="18" charset="0"/>
                            </a:rPr>
                            <m:t>𝑘</m:t>
                          </m:r>
                        </m:sub>
                      </m:sSub>
                    </m:oMath>
                  </a14:m>
                  <a:endParaRPr kumimoji="1" lang="ja-JP" altLang="en-US" sz="1400"/>
                </a:p>
              </p:txBody>
            </p:sp>
          </mc:Choice>
          <mc:Fallback xmlns="">
            <p:sp>
              <p:nvSpPr>
                <p:cNvPr id="44" name="テキスト ボックス 43">
                  <a:extLst>
                    <a:ext uri="{FF2B5EF4-FFF2-40B4-BE49-F238E27FC236}">
                      <a16:creationId xmlns:a16="http://schemas.microsoft.com/office/drawing/2014/main" id="{95A5C4F6-5920-E9CA-0E8F-C9BF38605134}"/>
                    </a:ext>
                  </a:extLst>
                </p:cNvPr>
                <p:cNvSpPr txBox="1">
                  <a:spLocks noRot="1" noChangeAspect="1" noMove="1" noResize="1" noEditPoints="1" noAdjustHandles="1" noChangeArrowheads="1" noChangeShapeType="1" noTextEdit="1"/>
                </p:cNvSpPr>
                <p:nvPr/>
              </p:nvSpPr>
              <p:spPr>
                <a:xfrm>
                  <a:off x="5583115" y="3370167"/>
                  <a:ext cx="377354" cy="109284"/>
                </a:xfrm>
                <a:prstGeom prst="rect">
                  <a:avLst/>
                </a:prstGeom>
                <a:blipFill>
                  <a:blip r:embed="rId25"/>
                  <a:stretch>
                    <a:fillRect l="-14754" t="-28571" r="-3279" b="-51429"/>
                  </a:stretch>
                </a:blipFill>
              </p:spPr>
              <p:txBody>
                <a:bodyPr/>
                <a:lstStyle/>
                <a:p>
                  <a:r>
                    <a:rPr lang="ja-JP" altLang="en-US">
                      <a:noFill/>
                    </a:rPr>
                    <a:t> </a:t>
                  </a:r>
                </a:p>
              </p:txBody>
            </p:sp>
          </mc:Fallback>
        </mc:AlternateContent>
        <p:sp>
          <p:nvSpPr>
            <p:cNvPr id="45" name="テキスト ボックス 44">
              <a:extLst>
                <a:ext uri="{FF2B5EF4-FFF2-40B4-BE49-F238E27FC236}">
                  <a16:creationId xmlns:a16="http://schemas.microsoft.com/office/drawing/2014/main" id="{C23A7457-3BD8-BA49-F232-33A6D7F133C5}"/>
                </a:ext>
              </a:extLst>
            </p:cNvPr>
            <p:cNvSpPr txBox="1"/>
            <p:nvPr/>
          </p:nvSpPr>
          <p:spPr>
            <a:xfrm>
              <a:off x="2034435" y="4774241"/>
              <a:ext cx="1028842" cy="109284"/>
            </a:xfrm>
            <a:prstGeom prst="rect">
              <a:avLst/>
            </a:prstGeom>
            <a:noFill/>
          </p:spPr>
          <p:txBody>
            <a:bodyPr wrap="square" lIns="0" tIns="0" rIns="0" bIns="0" rtlCol="0">
              <a:spAutoFit/>
            </a:bodyPr>
            <a:lstStyle/>
            <a:p>
              <a:pPr algn="ctr"/>
              <a:r>
                <a:rPr kumimoji="1" lang="en-US" altLang="ja-JP" sz="1400">
                  <a:latin typeface="Times New Roman" panose="02020603050405020304" pitchFamily="18" charset="0"/>
                  <a:cs typeface="Times New Roman" panose="02020603050405020304" pitchFamily="18" charset="0"/>
                </a:rPr>
                <a:t>city light + altitude</a:t>
              </a:r>
              <a:endParaRPr kumimoji="1" lang="ja-JP" altLang="en-US" sz="1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A492572B-D581-4A0E-7113-EBD6FD1EEFD4}"/>
                    </a:ext>
                  </a:extLst>
                </p:cNvPr>
                <p:cNvSpPr txBox="1"/>
                <p:nvPr/>
              </p:nvSpPr>
              <p:spPr>
                <a:xfrm>
                  <a:off x="2486325" y="4463324"/>
                  <a:ext cx="174496" cy="187344"/>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𝑇</m:t>
                            </m:r>
                          </m:e>
                          <m:sub>
                            <m:r>
                              <a:rPr kumimoji="1" lang="en-US" altLang="ja-JP" sz="2400" b="0" i="1" smtClean="0">
                                <a:latin typeface="Cambria Math" panose="02040503050406030204" pitchFamily="18" charset="0"/>
                              </a:rPr>
                              <m:t>𝑠</m:t>
                            </m:r>
                          </m:sub>
                        </m:sSub>
                      </m:oMath>
                    </m:oMathPara>
                  </a14:m>
                  <a:endParaRPr kumimoji="1" lang="ja-JP" altLang="en-US" sz="2400"/>
                </a:p>
              </p:txBody>
            </p:sp>
          </mc:Choice>
          <mc:Fallback xmlns="">
            <p:sp>
              <p:nvSpPr>
                <p:cNvPr id="46" name="テキスト ボックス 45">
                  <a:extLst>
                    <a:ext uri="{FF2B5EF4-FFF2-40B4-BE49-F238E27FC236}">
                      <a16:creationId xmlns:a16="http://schemas.microsoft.com/office/drawing/2014/main" id="{A492572B-D581-4A0E-7113-EBD6FD1EEFD4}"/>
                    </a:ext>
                  </a:extLst>
                </p:cNvPr>
                <p:cNvSpPr txBox="1">
                  <a:spLocks noRot="1" noChangeAspect="1" noMove="1" noResize="1" noEditPoints="1" noAdjustHandles="1" noChangeArrowheads="1" noChangeShapeType="1" noTextEdit="1"/>
                </p:cNvSpPr>
                <p:nvPr/>
              </p:nvSpPr>
              <p:spPr>
                <a:xfrm>
                  <a:off x="2486325" y="4463324"/>
                  <a:ext cx="174496" cy="187344"/>
                </a:xfrm>
                <a:prstGeom prst="rect">
                  <a:avLst/>
                </a:prstGeom>
                <a:blipFill>
                  <a:blip r:embed="rId26"/>
                  <a:stretch>
                    <a:fillRect l="-16949" b="-11111"/>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50882C43-B767-E3B3-FEF5-920E225F0A84}"/>
                    </a:ext>
                  </a:extLst>
                </p:cNvPr>
                <p:cNvSpPr txBox="1"/>
                <p:nvPr/>
              </p:nvSpPr>
              <p:spPr>
                <a:xfrm>
                  <a:off x="2244504" y="4923745"/>
                  <a:ext cx="110780" cy="1092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𝐿</m:t>
                            </m:r>
                          </m:e>
                          <m:sub>
                            <m:r>
                              <a:rPr kumimoji="1" lang="en-US" altLang="ja-JP" sz="1400" b="0" i="1" smtClean="0">
                                <a:latin typeface="Cambria Math" panose="02040503050406030204" pitchFamily="18" charset="0"/>
                              </a:rPr>
                              <m:t>𝑐</m:t>
                            </m:r>
                          </m:sub>
                        </m:sSub>
                      </m:oMath>
                    </m:oMathPara>
                  </a14:m>
                  <a:endParaRPr kumimoji="1" lang="ja-JP" altLang="en-US" sz="1400"/>
                </a:p>
              </p:txBody>
            </p:sp>
          </mc:Choice>
          <mc:Fallback xmlns="">
            <p:sp>
              <p:nvSpPr>
                <p:cNvPr id="47" name="テキスト ボックス 46">
                  <a:extLst>
                    <a:ext uri="{FF2B5EF4-FFF2-40B4-BE49-F238E27FC236}">
                      <a16:creationId xmlns:a16="http://schemas.microsoft.com/office/drawing/2014/main" id="{50882C43-B767-E3B3-FEF5-920E225F0A84}"/>
                    </a:ext>
                  </a:extLst>
                </p:cNvPr>
                <p:cNvSpPr txBox="1">
                  <a:spLocks noRot="1" noChangeAspect="1" noMove="1" noResize="1" noEditPoints="1" noAdjustHandles="1" noChangeArrowheads="1" noChangeShapeType="1" noTextEdit="1"/>
                </p:cNvSpPr>
                <p:nvPr/>
              </p:nvSpPr>
              <p:spPr>
                <a:xfrm>
                  <a:off x="2244504" y="4923745"/>
                  <a:ext cx="110780" cy="109284"/>
                </a:xfrm>
                <a:prstGeom prst="rect">
                  <a:avLst/>
                </a:prstGeom>
                <a:blipFill>
                  <a:blip r:embed="rId27"/>
                  <a:stretch>
                    <a:fillRect l="-16667" b="-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0E41F66D-85A6-E56D-D542-32F1E8EA1C5F}"/>
                    </a:ext>
                  </a:extLst>
                </p:cNvPr>
                <p:cNvSpPr txBox="1"/>
                <p:nvPr/>
              </p:nvSpPr>
              <p:spPr>
                <a:xfrm>
                  <a:off x="2759041" y="4923745"/>
                  <a:ext cx="112406" cy="1092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h</m:t>
                            </m:r>
                          </m:e>
                          <m:sub>
                            <m:r>
                              <a:rPr kumimoji="1" lang="en-US" altLang="ja-JP" sz="1400" b="0" i="1" smtClean="0">
                                <a:latin typeface="Cambria Math" panose="02040503050406030204" pitchFamily="18" charset="0"/>
                              </a:rPr>
                              <m:t>𝑐</m:t>
                            </m:r>
                          </m:sub>
                        </m:sSub>
                      </m:oMath>
                    </m:oMathPara>
                  </a14:m>
                  <a:endParaRPr kumimoji="1" lang="ja-JP" altLang="en-US" sz="1400"/>
                </a:p>
              </p:txBody>
            </p:sp>
          </mc:Choice>
          <mc:Fallback xmlns="">
            <p:sp>
              <p:nvSpPr>
                <p:cNvPr id="48" name="テキスト ボックス 47">
                  <a:extLst>
                    <a:ext uri="{FF2B5EF4-FFF2-40B4-BE49-F238E27FC236}">
                      <a16:creationId xmlns:a16="http://schemas.microsoft.com/office/drawing/2014/main" id="{0E41F66D-85A6-E56D-D542-32F1E8EA1C5F}"/>
                    </a:ext>
                  </a:extLst>
                </p:cNvPr>
                <p:cNvSpPr txBox="1">
                  <a:spLocks noRot="1" noChangeAspect="1" noMove="1" noResize="1" noEditPoints="1" noAdjustHandles="1" noChangeArrowheads="1" noChangeShapeType="1" noTextEdit="1"/>
                </p:cNvSpPr>
                <p:nvPr/>
              </p:nvSpPr>
              <p:spPr>
                <a:xfrm>
                  <a:off x="2759041" y="4923745"/>
                  <a:ext cx="112406" cy="109284"/>
                </a:xfrm>
                <a:prstGeom prst="rect">
                  <a:avLst/>
                </a:prstGeom>
                <a:blipFill>
                  <a:blip r:embed="rId28"/>
                  <a:stretch>
                    <a:fillRect l="-16216" b="-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D5415FCE-B13A-27E8-D92C-B6A2EF2C87FD}"/>
                    </a:ext>
                  </a:extLst>
                </p:cNvPr>
                <p:cNvSpPr txBox="1"/>
                <p:nvPr/>
              </p:nvSpPr>
              <p:spPr>
                <a:xfrm>
                  <a:off x="3278162" y="4776642"/>
                  <a:ext cx="824475"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city light </a:t>
                  </a:r>
                  <a14:m>
                    <m:oMath xmlns:m="http://schemas.openxmlformats.org/officeDocument/2006/math">
                      <m:r>
                        <a:rPr kumimoji="1" lang="en-US" altLang="ja-JP" sz="1400" b="0" i="1" smtClean="0">
                          <a:latin typeface="Cambria Math" panose="02040503050406030204" pitchFamily="18" charset="0"/>
                        </a:rPr>
                        <m:t>×</m:t>
                      </m:r>
                    </m:oMath>
                  </a14:m>
                  <a:r>
                    <a:rPr kumimoji="1" lang="ja-JP" altLang="en-US" sz="1400">
                      <a:latin typeface="Times New Roman" panose="02020603050405020304" pitchFamily="18" charset="0"/>
                      <a:cs typeface="Times New Roman" panose="02020603050405020304" pitchFamily="18" charset="0"/>
                    </a:rPr>
                    <a:t> </a:t>
                  </a:r>
                  <a:r>
                    <a:rPr kumimoji="1" lang="en-US" altLang="ja-JP" sz="1400">
                      <a:latin typeface="Times New Roman" panose="02020603050405020304" pitchFamily="18" charset="0"/>
                      <a:cs typeface="Times New Roman" panose="02020603050405020304" pitchFamily="18" charset="0"/>
                    </a:rPr>
                    <a:t>coefficient</a:t>
                  </a:r>
                  <a:endParaRPr kumimoji="1" lang="ja-JP" altLang="en-US" sz="1400">
                    <a:latin typeface="Times New Roman" panose="02020603050405020304" pitchFamily="18" charset="0"/>
                    <a:cs typeface="Times New Roman" panose="02020603050405020304" pitchFamily="18" charset="0"/>
                  </a:endParaRPr>
                </a:p>
              </p:txBody>
            </p:sp>
          </mc:Choice>
          <mc:Fallback xmlns="">
            <p:sp>
              <p:nvSpPr>
                <p:cNvPr id="49" name="テキスト ボックス 48">
                  <a:extLst>
                    <a:ext uri="{FF2B5EF4-FFF2-40B4-BE49-F238E27FC236}">
                      <a16:creationId xmlns:a16="http://schemas.microsoft.com/office/drawing/2014/main" id="{D5415FCE-B13A-27E8-D92C-B6A2EF2C87FD}"/>
                    </a:ext>
                  </a:extLst>
                </p:cNvPr>
                <p:cNvSpPr txBox="1">
                  <a:spLocks noRot="1" noChangeAspect="1" noMove="1" noResize="1" noEditPoints="1" noAdjustHandles="1" noChangeArrowheads="1" noChangeShapeType="1" noTextEdit="1"/>
                </p:cNvSpPr>
                <p:nvPr/>
              </p:nvSpPr>
              <p:spPr>
                <a:xfrm>
                  <a:off x="3278162" y="4776642"/>
                  <a:ext cx="824475" cy="109284"/>
                </a:xfrm>
                <a:prstGeom prst="rect">
                  <a:avLst/>
                </a:prstGeom>
                <a:blipFill>
                  <a:blip r:embed="rId29"/>
                  <a:stretch>
                    <a:fillRect l="-6742" t="-25000" r="-3745" b="-47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B1506791-EAF9-1104-D933-2E83EC849C3D}"/>
                    </a:ext>
                  </a:extLst>
                </p:cNvPr>
                <p:cNvSpPr txBox="1"/>
                <p:nvPr/>
              </p:nvSpPr>
              <p:spPr>
                <a:xfrm>
                  <a:off x="3708010" y="4923745"/>
                  <a:ext cx="129677" cy="1092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𝐻</m:t>
                            </m:r>
                          </m:e>
                          <m:sub>
                            <m:r>
                              <a:rPr kumimoji="1" lang="en-US" altLang="ja-JP" sz="1400" b="0" i="1" smtClean="0">
                                <a:latin typeface="Cambria Math" panose="02040503050406030204" pitchFamily="18" charset="0"/>
                              </a:rPr>
                              <m:t>𝑘</m:t>
                            </m:r>
                          </m:sub>
                        </m:sSub>
                      </m:oMath>
                    </m:oMathPara>
                  </a14:m>
                  <a:endParaRPr kumimoji="1" lang="ja-JP" altLang="en-US" sz="1400"/>
                </a:p>
              </p:txBody>
            </p:sp>
          </mc:Choice>
          <mc:Fallback xmlns="">
            <p:sp>
              <p:nvSpPr>
                <p:cNvPr id="50" name="テキスト ボックス 49">
                  <a:extLst>
                    <a:ext uri="{FF2B5EF4-FFF2-40B4-BE49-F238E27FC236}">
                      <a16:creationId xmlns:a16="http://schemas.microsoft.com/office/drawing/2014/main" id="{B1506791-EAF9-1104-D933-2E83EC849C3D}"/>
                    </a:ext>
                  </a:extLst>
                </p:cNvPr>
                <p:cNvSpPr txBox="1">
                  <a:spLocks noRot="1" noChangeAspect="1" noMove="1" noResize="1" noEditPoints="1" noAdjustHandles="1" noChangeArrowheads="1" noChangeShapeType="1" noTextEdit="1"/>
                </p:cNvSpPr>
                <p:nvPr/>
              </p:nvSpPr>
              <p:spPr>
                <a:xfrm>
                  <a:off x="3708010" y="4923745"/>
                  <a:ext cx="129677" cy="109284"/>
                </a:xfrm>
                <a:prstGeom prst="rect">
                  <a:avLst/>
                </a:prstGeom>
                <a:blipFill>
                  <a:blip r:embed="rId30"/>
                  <a:stretch>
                    <a:fillRect l="-14286" r="-4762"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CF452971-C22D-F8BE-AE03-B2A4FCEB8AB6}"/>
                    </a:ext>
                  </a:extLst>
                </p:cNvPr>
                <p:cNvSpPr txBox="1"/>
                <p:nvPr/>
              </p:nvSpPr>
              <p:spPr>
                <a:xfrm>
                  <a:off x="4668221" y="4786032"/>
                  <a:ext cx="382526"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FFT of </a:t>
                  </a:r>
                  <a14:m>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𝐻</m:t>
                          </m:r>
                        </m:e>
                        <m:sub>
                          <m:r>
                            <a:rPr kumimoji="1" lang="en-US" altLang="ja-JP" sz="1400" b="0" i="1" smtClean="0">
                              <a:latin typeface="Cambria Math" panose="02040503050406030204" pitchFamily="18" charset="0"/>
                            </a:rPr>
                            <m:t>𝑘</m:t>
                          </m:r>
                        </m:sub>
                      </m:sSub>
                    </m:oMath>
                  </a14:m>
                  <a:endParaRPr kumimoji="1" lang="ja-JP" altLang="en-US" sz="1400"/>
                </a:p>
              </p:txBody>
            </p:sp>
          </mc:Choice>
          <mc:Fallback xmlns="">
            <p:sp>
              <p:nvSpPr>
                <p:cNvPr id="51" name="テキスト ボックス 50">
                  <a:extLst>
                    <a:ext uri="{FF2B5EF4-FFF2-40B4-BE49-F238E27FC236}">
                      <a16:creationId xmlns:a16="http://schemas.microsoft.com/office/drawing/2014/main" id="{CF452971-C22D-F8BE-AE03-B2A4FCEB8AB6}"/>
                    </a:ext>
                  </a:extLst>
                </p:cNvPr>
                <p:cNvSpPr txBox="1">
                  <a:spLocks noRot="1" noChangeAspect="1" noMove="1" noResize="1" noEditPoints="1" noAdjustHandles="1" noChangeArrowheads="1" noChangeShapeType="1" noTextEdit="1"/>
                </p:cNvSpPr>
                <p:nvPr/>
              </p:nvSpPr>
              <p:spPr>
                <a:xfrm>
                  <a:off x="4668221" y="4786032"/>
                  <a:ext cx="382526" cy="109284"/>
                </a:xfrm>
                <a:prstGeom prst="rect">
                  <a:avLst/>
                </a:prstGeom>
                <a:blipFill>
                  <a:blip r:embed="rId31"/>
                  <a:stretch>
                    <a:fillRect l="-14516" t="-25000" r="-2419" b="-47222"/>
                  </a:stretch>
                </a:blipFill>
              </p:spPr>
              <p:txBody>
                <a:bodyPr/>
                <a:lstStyle/>
                <a:p>
                  <a:r>
                    <a:rPr lang="ja-JP" altLang="en-US">
                      <a:noFill/>
                    </a:rPr>
                    <a:t> </a:t>
                  </a:r>
                </a:p>
              </p:txBody>
            </p:sp>
          </mc:Fallback>
        </mc:AlternateContent>
        <p:sp>
          <p:nvSpPr>
            <p:cNvPr id="52" name="テキスト ボックス 51">
              <a:extLst>
                <a:ext uri="{FF2B5EF4-FFF2-40B4-BE49-F238E27FC236}">
                  <a16:creationId xmlns:a16="http://schemas.microsoft.com/office/drawing/2014/main" id="{D5A929CF-40DE-07D2-2417-E4E06C7EE20B}"/>
                </a:ext>
              </a:extLst>
            </p:cNvPr>
            <p:cNvSpPr txBox="1"/>
            <p:nvPr/>
          </p:nvSpPr>
          <p:spPr>
            <a:xfrm>
              <a:off x="5446312" y="4655829"/>
              <a:ext cx="435021" cy="109284"/>
            </a:xfrm>
            <a:prstGeom prst="rect">
              <a:avLst/>
            </a:prstGeom>
            <a:noFill/>
          </p:spPr>
          <p:txBody>
            <a:bodyPr wrap="none" lIns="0" tIns="0" rIns="0" bIns="0" rtlCol="0">
              <a:spAutoFit/>
            </a:bodyPr>
            <a:lstStyle/>
            <a:p>
              <a:r>
                <a:rPr kumimoji="1" lang="en-US" altLang="ja-JP" sz="1400">
                  <a:latin typeface="Times New Roman" panose="02020603050405020304" pitchFamily="18" charset="0"/>
                  <a:cs typeface="Times New Roman" panose="02020603050405020304" pitchFamily="18" charset="0"/>
                </a:rPr>
                <a:t>convolution</a:t>
              </a:r>
              <a:endParaRPr kumimoji="1" lang="ja-JP" altLang="en-US" sz="1400">
                <a:latin typeface="Times New Roman" panose="02020603050405020304" pitchFamily="18" charset="0"/>
                <a:cs typeface="Times New Roman" panose="02020603050405020304" pitchFamily="18" charset="0"/>
              </a:endParaRPr>
            </a:p>
          </p:txBody>
        </p:sp>
      </p:grpSp>
      <p:sp>
        <p:nvSpPr>
          <p:cNvPr id="63" name="テキスト ボックス 62">
            <a:extLst>
              <a:ext uri="{FF2B5EF4-FFF2-40B4-BE49-F238E27FC236}">
                <a16:creationId xmlns:a16="http://schemas.microsoft.com/office/drawing/2014/main" id="{BFA6903C-E5D5-ECFF-8CEE-5706ACE98CA8}"/>
              </a:ext>
            </a:extLst>
          </p:cNvPr>
          <p:cNvSpPr txBox="1"/>
          <p:nvPr/>
        </p:nvSpPr>
        <p:spPr>
          <a:xfrm>
            <a:off x="1015815" y="5756896"/>
            <a:ext cx="9968819" cy="584775"/>
          </a:xfrm>
          <a:prstGeom prst="rect">
            <a:avLst/>
          </a:prstGeom>
          <a:noFill/>
        </p:spPr>
        <p:txBody>
          <a:bodyPr wrap="none" rtlCol="0">
            <a:spAutoFit/>
          </a:bodyPr>
          <a:lstStyle/>
          <a:p>
            <a:r>
              <a:rPr lang="en-US" altLang="ja-JP" sz="3200"/>
              <a:t>See Figure 3 in the paper for the implementation details.</a:t>
            </a:r>
            <a:endParaRPr kumimoji="1" lang="ja-JP" altLang="en-US" sz="3200">
              <a:solidFill>
                <a:schemeClr val="tx1"/>
              </a:solidFill>
            </a:endParaRPr>
          </a:p>
        </p:txBody>
      </p:sp>
    </p:spTree>
    <p:extLst>
      <p:ext uri="{BB962C8B-B14F-4D97-AF65-F5344CB8AC3E}">
        <p14:creationId xmlns:p14="http://schemas.microsoft.com/office/powerpoint/2010/main" val="418701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E7593F-2D05-96E9-0F0F-C80C5C16F250}"/>
              </a:ext>
            </a:extLst>
          </p:cNvPr>
          <p:cNvSpPr>
            <a:spLocks noGrp="1"/>
          </p:cNvSpPr>
          <p:nvPr>
            <p:ph type="title"/>
          </p:nvPr>
        </p:nvSpPr>
        <p:spPr/>
        <p:txBody>
          <a:bodyPr/>
          <a:lstStyle/>
          <a:p>
            <a:r>
              <a:rPr kumimoji="1" lang="en-US" altLang="ja-JP"/>
              <a:t>Extension to Inverse Investigation</a:t>
            </a:r>
            <a:endParaRPr kumimoji="1" lang="ja-JP" altLang="en-US"/>
          </a:p>
        </p:txBody>
      </p:sp>
      <p:sp>
        <p:nvSpPr>
          <p:cNvPr id="3" name="コンテンツ プレースホルダー 2">
            <a:extLst>
              <a:ext uri="{FF2B5EF4-FFF2-40B4-BE49-F238E27FC236}">
                <a16:creationId xmlns:a16="http://schemas.microsoft.com/office/drawing/2014/main" id="{939E5D52-1C03-AB79-3199-D3BA53D0F25A}"/>
              </a:ext>
            </a:extLst>
          </p:cNvPr>
          <p:cNvSpPr>
            <a:spLocks noGrp="1"/>
          </p:cNvSpPr>
          <p:nvPr>
            <p:ph idx="1"/>
          </p:nvPr>
        </p:nvSpPr>
        <p:spPr/>
        <p:txBody>
          <a:bodyPr>
            <a:normAutofit/>
          </a:bodyPr>
          <a:lstStyle/>
          <a:p>
            <a:r>
              <a:rPr lang="en-US" altLang="ja-JP" dirty="0"/>
              <a:t>Computing</a:t>
            </a:r>
            <a:r>
              <a:rPr kumimoji="1" lang="en-US" altLang="ja-JP" dirty="0"/>
              <a:t> influence of each light source on light pollution</a:t>
            </a:r>
          </a:p>
          <a:p>
            <a:r>
              <a:rPr lang="en-US" altLang="ja-JP" dirty="0"/>
              <a:t>Two types of tools: total light pollution and visible skyglow</a:t>
            </a:r>
          </a:p>
          <a:p>
            <a:r>
              <a:rPr kumimoji="1" lang="en-US" altLang="ja-JP" dirty="0"/>
              <a:t>Making the most of the PCA-based representation</a:t>
            </a:r>
          </a:p>
        </p:txBody>
      </p:sp>
      <p:grpSp>
        <p:nvGrpSpPr>
          <p:cNvPr id="6" name="グループ化 5">
            <a:extLst>
              <a:ext uri="{FF2B5EF4-FFF2-40B4-BE49-F238E27FC236}">
                <a16:creationId xmlns:a16="http://schemas.microsoft.com/office/drawing/2014/main" id="{61EA6EE5-7777-C7CE-42F1-4CDCFC0DB143}"/>
              </a:ext>
            </a:extLst>
          </p:cNvPr>
          <p:cNvGrpSpPr/>
          <p:nvPr/>
        </p:nvGrpSpPr>
        <p:grpSpPr>
          <a:xfrm>
            <a:off x="778757" y="3822372"/>
            <a:ext cx="5198676" cy="2354591"/>
            <a:chOff x="778757" y="3822372"/>
            <a:chExt cx="5198676" cy="2354591"/>
          </a:xfrm>
        </p:grpSpPr>
        <p:pic>
          <p:nvPicPr>
            <p:cNvPr id="5" name="図 4">
              <a:extLst>
                <a:ext uri="{FF2B5EF4-FFF2-40B4-BE49-F238E27FC236}">
                  <a16:creationId xmlns:a16="http://schemas.microsoft.com/office/drawing/2014/main" id="{6B174954-80E0-F26C-0116-18F20028814D}"/>
                </a:ext>
              </a:extLst>
            </p:cNvPr>
            <p:cNvPicPr>
              <a:picLocks noChangeAspect="1"/>
            </p:cNvPicPr>
            <p:nvPr/>
          </p:nvPicPr>
          <p:blipFill rotWithShape="1">
            <a:blip r:embed="rId3"/>
            <a:srcRect l="50224"/>
            <a:stretch/>
          </p:blipFill>
          <p:spPr>
            <a:xfrm>
              <a:off x="1328368" y="3823772"/>
              <a:ext cx="1821798" cy="1829971"/>
            </a:xfrm>
            <a:prstGeom prst="rect">
              <a:avLst/>
            </a:prstGeom>
          </p:spPr>
        </p:pic>
        <p:grpSp>
          <p:nvGrpSpPr>
            <p:cNvPr id="48" name="グループ化 47">
              <a:extLst>
                <a:ext uri="{FF2B5EF4-FFF2-40B4-BE49-F238E27FC236}">
                  <a16:creationId xmlns:a16="http://schemas.microsoft.com/office/drawing/2014/main" id="{70D5A506-0218-5FC4-ECFA-0D5E8CFB104C}"/>
                </a:ext>
              </a:extLst>
            </p:cNvPr>
            <p:cNvGrpSpPr/>
            <p:nvPr/>
          </p:nvGrpSpPr>
          <p:grpSpPr>
            <a:xfrm>
              <a:off x="3564129" y="3822372"/>
              <a:ext cx="1769113" cy="1821798"/>
              <a:chOff x="3860343" y="3555158"/>
              <a:chExt cx="1769113" cy="1821798"/>
            </a:xfrm>
          </p:grpSpPr>
          <p:pic>
            <p:nvPicPr>
              <p:cNvPr id="4" name="図 3">
                <a:extLst>
                  <a:ext uri="{FF2B5EF4-FFF2-40B4-BE49-F238E27FC236}">
                    <a16:creationId xmlns:a16="http://schemas.microsoft.com/office/drawing/2014/main" id="{0CFB8ED0-83E6-A95E-DA21-F8DC60A3296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t="432" r="51656"/>
              <a:stretch/>
            </p:blipFill>
            <p:spPr>
              <a:xfrm>
                <a:off x="3860343" y="3555158"/>
                <a:ext cx="1769113" cy="1821798"/>
              </a:xfrm>
              <a:prstGeom prst="rect">
                <a:avLst/>
              </a:prstGeom>
            </p:spPr>
          </p:pic>
          <p:sp>
            <p:nvSpPr>
              <p:cNvPr id="7" name="楕円 6">
                <a:extLst>
                  <a:ext uri="{FF2B5EF4-FFF2-40B4-BE49-F238E27FC236}">
                    <a16:creationId xmlns:a16="http://schemas.microsoft.com/office/drawing/2014/main" id="{03CEA1EF-098F-4B2B-52A0-A3746F1E75F9}"/>
                  </a:ext>
                </a:extLst>
              </p:cNvPr>
              <p:cNvSpPr/>
              <p:nvPr/>
            </p:nvSpPr>
            <p:spPr>
              <a:xfrm>
                <a:off x="4570520" y="4466057"/>
                <a:ext cx="105219" cy="10521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矢印: 右 9">
              <a:extLst>
                <a:ext uri="{FF2B5EF4-FFF2-40B4-BE49-F238E27FC236}">
                  <a16:creationId xmlns:a16="http://schemas.microsoft.com/office/drawing/2014/main" id="{276766C9-9E18-EC61-4D62-390FD7EB2484}"/>
                </a:ext>
              </a:extLst>
            </p:cNvPr>
            <p:cNvSpPr/>
            <p:nvPr/>
          </p:nvSpPr>
          <p:spPr>
            <a:xfrm>
              <a:off x="3236457" y="4552237"/>
              <a:ext cx="283276" cy="362067"/>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EA83B0CB-B519-4156-EF88-68ED40AEA819}"/>
                </a:ext>
              </a:extLst>
            </p:cNvPr>
            <p:cNvSpPr txBox="1"/>
            <p:nvPr/>
          </p:nvSpPr>
          <p:spPr>
            <a:xfrm>
              <a:off x="778757" y="5653743"/>
              <a:ext cx="5198676" cy="523220"/>
            </a:xfrm>
            <a:prstGeom prst="rect">
              <a:avLst/>
            </a:prstGeom>
            <a:noFill/>
          </p:spPr>
          <p:txBody>
            <a:bodyPr wrap="square">
              <a:spAutoFit/>
            </a:bodyPr>
            <a:lstStyle/>
            <a:p>
              <a:pPr algn="ctr"/>
              <a:r>
                <a:rPr lang="en-US" altLang="ja-JP" sz="2800"/>
                <a:t>Inverse of Total of Light Pollution</a:t>
              </a:r>
              <a:endParaRPr lang="ja-JP" altLang="en-US" sz="2800"/>
            </a:p>
          </p:txBody>
        </p:sp>
      </p:grpSp>
      <p:grpSp>
        <p:nvGrpSpPr>
          <p:cNvPr id="8" name="グループ化 7">
            <a:extLst>
              <a:ext uri="{FF2B5EF4-FFF2-40B4-BE49-F238E27FC236}">
                <a16:creationId xmlns:a16="http://schemas.microsoft.com/office/drawing/2014/main" id="{B176D14A-1A4E-F199-7289-0D986B4BE3E6}"/>
              </a:ext>
            </a:extLst>
          </p:cNvPr>
          <p:cNvGrpSpPr/>
          <p:nvPr/>
        </p:nvGrpSpPr>
        <p:grpSpPr>
          <a:xfrm>
            <a:off x="5876095" y="3831944"/>
            <a:ext cx="5198676" cy="2345019"/>
            <a:chOff x="6129201" y="3831944"/>
            <a:chExt cx="5198676" cy="2345019"/>
          </a:xfrm>
        </p:grpSpPr>
        <p:grpSp>
          <p:nvGrpSpPr>
            <p:cNvPr id="37" name="グループ化 36">
              <a:extLst>
                <a:ext uri="{FF2B5EF4-FFF2-40B4-BE49-F238E27FC236}">
                  <a16:creationId xmlns:a16="http://schemas.microsoft.com/office/drawing/2014/main" id="{8A7582DC-E304-4746-C990-5C59C5496351}"/>
                </a:ext>
              </a:extLst>
            </p:cNvPr>
            <p:cNvGrpSpPr/>
            <p:nvPr/>
          </p:nvGrpSpPr>
          <p:grpSpPr>
            <a:xfrm>
              <a:off x="6698344" y="3831944"/>
              <a:ext cx="1817446" cy="1816434"/>
              <a:chOff x="7420493" y="10327970"/>
              <a:chExt cx="3619563" cy="3617546"/>
            </a:xfrm>
          </p:grpSpPr>
          <p:pic>
            <p:nvPicPr>
              <p:cNvPr id="25" name="図 24">
                <a:extLst>
                  <a:ext uri="{FF2B5EF4-FFF2-40B4-BE49-F238E27FC236}">
                    <a16:creationId xmlns:a16="http://schemas.microsoft.com/office/drawing/2014/main" id="{EC76AAA7-8050-704B-49F5-04B95EC74D7A}"/>
                  </a:ext>
                </a:extLst>
              </p:cNvPr>
              <p:cNvPicPr>
                <a:picLocks noChangeAspect="1"/>
              </p:cNvPicPr>
              <p:nvPr/>
            </p:nvPicPr>
            <p:blipFill rotWithShape="1">
              <a:blip r:embed="rId6"/>
              <a:srcRect l="49970" r="1"/>
              <a:stretch/>
            </p:blipFill>
            <p:spPr>
              <a:xfrm>
                <a:off x="7420493" y="10327970"/>
                <a:ext cx="3619563" cy="3617546"/>
              </a:xfrm>
              <a:prstGeom prst="rect">
                <a:avLst/>
              </a:prstGeom>
            </p:spPr>
          </p:pic>
          <p:sp>
            <p:nvSpPr>
              <p:cNvPr id="26" name="フリーフォーム: 図形 25">
                <a:extLst>
                  <a:ext uri="{FF2B5EF4-FFF2-40B4-BE49-F238E27FC236}">
                    <a16:creationId xmlns:a16="http://schemas.microsoft.com/office/drawing/2014/main" id="{49119430-DBD0-9592-E133-7E7BDA29E561}"/>
                  </a:ext>
                </a:extLst>
              </p:cNvPr>
              <p:cNvSpPr/>
              <p:nvPr/>
            </p:nvSpPr>
            <p:spPr>
              <a:xfrm>
                <a:off x="9054772" y="12578111"/>
                <a:ext cx="1749960" cy="1116508"/>
              </a:xfrm>
              <a:custGeom>
                <a:avLst/>
                <a:gdLst>
                  <a:gd name="connsiteX0" fmla="*/ 10844 w 703987"/>
                  <a:gd name="connsiteY0" fmla="*/ 349928 h 451706"/>
                  <a:gd name="connsiteX1" fmla="*/ 10844 w 703987"/>
                  <a:gd name="connsiteY1" fmla="*/ 253090 h 451706"/>
                  <a:gd name="connsiteX2" fmla="*/ 77519 w 703987"/>
                  <a:gd name="connsiteY2" fmla="*/ 149903 h 451706"/>
                  <a:gd name="connsiteX3" fmla="*/ 139431 w 703987"/>
                  <a:gd name="connsiteY3" fmla="*/ 43540 h 451706"/>
                  <a:gd name="connsiteX4" fmla="*/ 263256 w 703987"/>
                  <a:gd name="connsiteY4" fmla="*/ 678 h 451706"/>
                  <a:gd name="connsiteX5" fmla="*/ 382319 w 703987"/>
                  <a:gd name="connsiteY5" fmla="*/ 16553 h 451706"/>
                  <a:gd name="connsiteX6" fmla="*/ 483919 w 703987"/>
                  <a:gd name="connsiteY6" fmla="*/ 7028 h 451706"/>
                  <a:gd name="connsiteX7" fmla="*/ 537894 w 703987"/>
                  <a:gd name="connsiteY7" fmla="*/ 35603 h 451706"/>
                  <a:gd name="connsiteX8" fmla="*/ 634731 w 703987"/>
                  <a:gd name="connsiteY8" fmla="*/ 75290 h 451706"/>
                  <a:gd name="connsiteX9" fmla="*/ 696644 w 703987"/>
                  <a:gd name="connsiteY9" fmla="*/ 256265 h 451706"/>
                  <a:gd name="connsiteX10" fmla="*/ 698231 w 703987"/>
                  <a:gd name="connsiteY10" fmla="*/ 354690 h 451706"/>
                  <a:gd name="connsiteX11" fmla="*/ 655369 w 703987"/>
                  <a:gd name="connsiteY11" fmla="*/ 440415 h 451706"/>
                  <a:gd name="connsiteX12" fmla="*/ 245794 w 703987"/>
                  <a:gd name="connsiteY12" fmla="*/ 448353 h 451706"/>
                  <a:gd name="connsiteX13" fmla="*/ 115619 w 703987"/>
                  <a:gd name="connsiteY13" fmla="*/ 418190 h 451706"/>
                  <a:gd name="connsiteX14" fmla="*/ 10844 w 703987"/>
                  <a:gd name="connsiteY14" fmla="*/ 349928 h 451706"/>
                  <a:gd name="connsiteX0" fmla="*/ 7679 w 700822"/>
                  <a:gd name="connsiteY0" fmla="*/ 349928 h 451706"/>
                  <a:gd name="connsiteX1" fmla="*/ 7679 w 700822"/>
                  <a:gd name="connsiteY1" fmla="*/ 253090 h 451706"/>
                  <a:gd name="connsiteX2" fmla="*/ 74354 w 700822"/>
                  <a:gd name="connsiteY2" fmla="*/ 149903 h 451706"/>
                  <a:gd name="connsiteX3" fmla="*/ 136266 w 700822"/>
                  <a:gd name="connsiteY3" fmla="*/ 43540 h 451706"/>
                  <a:gd name="connsiteX4" fmla="*/ 260091 w 700822"/>
                  <a:gd name="connsiteY4" fmla="*/ 678 h 451706"/>
                  <a:gd name="connsiteX5" fmla="*/ 379154 w 700822"/>
                  <a:gd name="connsiteY5" fmla="*/ 16553 h 451706"/>
                  <a:gd name="connsiteX6" fmla="*/ 480754 w 700822"/>
                  <a:gd name="connsiteY6" fmla="*/ 7028 h 451706"/>
                  <a:gd name="connsiteX7" fmla="*/ 534729 w 700822"/>
                  <a:gd name="connsiteY7" fmla="*/ 35603 h 451706"/>
                  <a:gd name="connsiteX8" fmla="*/ 631566 w 700822"/>
                  <a:gd name="connsiteY8" fmla="*/ 75290 h 451706"/>
                  <a:gd name="connsiteX9" fmla="*/ 693479 w 700822"/>
                  <a:gd name="connsiteY9" fmla="*/ 256265 h 451706"/>
                  <a:gd name="connsiteX10" fmla="*/ 695066 w 700822"/>
                  <a:gd name="connsiteY10" fmla="*/ 354690 h 451706"/>
                  <a:gd name="connsiteX11" fmla="*/ 652204 w 700822"/>
                  <a:gd name="connsiteY11" fmla="*/ 440415 h 451706"/>
                  <a:gd name="connsiteX12" fmla="*/ 242629 w 700822"/>
                  <a:gd name="connsiteY12" fmla="*/ 448353 h 451706"/>
                  <a:gd name="connsiteX13" fmla="*/ 112454 w 700822"/>
                  <a:gd name="connsiteY13" fmla="*/ 418190 h 451706"/>
                  <a:gd name="connsiteX14" fmla="*/ 63638 w 700822"/>
                  <a:gd name="connsiteY14" fmla="*/ 381678 h 451706"/>
                  <a:gd name="connsiteX15" fmla="*/ 7679 w 700822"/>
                  <a:gd name="connsiteY15" fmla="*/ 349928 h 451706"/>
                  <a:gd name="connsiteX0" fmla="*/ 8258 w 700210"/>
                  <a:gd name="connsiteY0" fmla="*/ 349928 h 451706"/>
                  <a:gd name="connsiteX1" fmla="*/ 7067 w 700210"/>
                  <a:gd name="connsiteY1" fmla="*/ 253090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8258 w 700210"/>
                  <a:gd name="connsiteY0" fmla="*/ 349928 h 451706"/>
                  <a:gd name="connsiteX1" fmla="*/ 7067 w 700210"/>
                  <a:gd name="connsiteY1" fmla="*/ 247136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6597 w 698549"/>
                  <a:gd name="connsiteY0" fmla="*/ 349928 h 451706"/>
                  <a:gd name="connsiteX1" fmla="*/ 4214 w 698549"/>
                  <a:gd name="connsiteY1" fmla="*/ 303096 h 451706"/>
                  <a:gd name="connsiteX2" fmla="*/ 5406 w 698549"/>
                  <a:gd name="connsiteY2" fmla="*/ 247136 h 451706"/>
                  <a:gd name="connsiteX3" fmla="*/ 72081 w 698549"/>
                  <a:gd name="connsiteY3" fmla="*/ 149903 h 451706"/>
                  <a:gd name="connsiteX4" fmla="*/ 133993 w 698549"/>
                  <a:gd name="connsiteY4" fmla="*/ 43540 h 451706"/>
                  <a:gd name="connsiteX5" fmla="*/ 257818 w 698549"/>
                  <a:gd name="connsiteY5" fmla="*/ 678 h 451706"/>
                  <a:gd name="connsiteX6" fmla="*/ 376881 w 698549"/>
                  <a:gd name="connsiteY6" fmla="*/ 16553 h 451706"/>
                  <a:gd name="connsiteX7" fmla="*/ 478481 w 698549"/>
                  <a:gd name="connsiteY7" fmla="*/ 7028 h 451706"/>
                  <a:gd name="connsiteX8" fmla="*/ 532456 w 698549"/>
                  <a:gd name="connsiteY8" fmla="*/ 35603 h 451706"/>
                  <a:gd name="connsiteX9" fmla="*/ 629293 w 698549"/>
                  <a:gd name="connsiteY9" fmla="*/ 75290 h 451706"/>
                  <a:gd name="connsiteX10" fmla="*/ 691206 w 698549"/>
                  <a:gd name="connsiteY10" fmla="*/ 256265 h 451706"/>
                  <a:gd name="connsiteX11" fmla="*/ 692793 w 698549"/>
                  <a:gd name="connsiteY11" fmla="*/ 354690 h 451706"/>
                  <a:gd name="connsiteX12" fmla="*/ 649931 w 698549"/>
                  <a:gd name="connsiteY12" fmla="*/ 440415 h 451706"/>
                  <a:gd name="connsiteX13" fmla="*/ 240356 w 698549"/>
                  <a:gd name="connsiteY13" fmla="*/ 448353 h 451706"/>
                  <a:gd name="connsiteX14" fmla="*/ 110181 w 698549"/>
                  <a:gd name="connsiteY14" fmla="*/ 418190 h 451706"/>
                  <a:gd name="connsiteX15" fmla="*/ 61365 w 698549"/>
                  <a:gd name="connsiteY15" fmla="*/ 381678 h 451706"/>
                  <a:gd name="connsiteX16" fmla="*/ 6597 w 698549"/>
                  <a:gd name="connsiteY16" fmla="*/ 349928 h 451706"/>
                  <a:gd name="connsiteX0" fmla="*/ 6597 w 696680"/>
                  <a:gd name="connsiteY0" fmla="*/ 349928 h 449680"/>
                  <a:gd name="connsiteX1" fmla="*/ 4214 w 696680"/>
                  <a:gd name="connsiteY1" fmla="*/ 303096 h 449680"/>
                  <a:gd name="connsiteX2" fmla="*/ 5406 w 696680"/>
                  <a:gd name="connsiteY2" fmla="*/ 247136 h 449680"/>
                  <a:gd name="connsiteX3" fmla="*/ 72081 w 696680"/>
                  <a:gd name="connsiteY3" fmla="*/ 149903 h 449680"/>
                  <a:gd name="connsiteX4" fmla="*/ 133993 w 696680"/>
                  <a:gd name="connsiteY4" fmla="*/ 43540 h 449680"/>
                  <a:gd name="connsiteX5" fmla="*/ 257818 w 696680"/>
                  <a:gd name="connsiteY5" fmla="*/ 678 h 449680"/>
                  <a:gd name="connsiteX6" fmla="*/ 376881 w 696680"/>
                  <a:gd name="connsiteY6" fmla="*/ 16553 h 449680"/>
                  <a:gd name="connsiteX7" fmla="*/ 478481 w 696680"/>
                  <a:gd name="connsiteY7" fmla="*/ 7028 h 449680"/>
                  <a:gd name="connsiteX8" fmla="*/ 532456 w 696680"/>
                  <a:gd name="connsiteY8" fmla="*/ 35603 h 449680"/>
                  <a:gd name="connsiteX9" fmla="*/ 629293 w 696680"/>
                  <a:gd name="connsiteY9" fmla="*/ 75290 h 449680"/>
                  <a:gd name="connsiteX10" fmla="*/ 691206 w 696680"/>
                  <a:gd name="connsiteY10" fmla="*/ 256265 h 449680"/>
                  <a:gd name="connsiteX11" fmla="*/ 692793 w 696680"/>
                  <a:gd name="connsiteY11" fmla="*/ 354690 h 449680"/>
                  <a:gd name="connsiteX12" fmla="*/ 684061 w 696680"/>
                  <a:gd name="connsiteY12" fmla="*/ 405490 h 449680"/>
                  <a:gd name="connsiteX13" fmla="*/ 649931 w 696680"/>
                  <a:gd name="connsiteY13" fmla="*/ 440415 h 449680"/>
                  <a:gd name="connsiteX14" fmla="*/ 240356 w 696680"/>
                  <a:gd name="connsiteY14" fmla="*/ 448353 h 449680"/>
                  <a:gd name="connsiteX15" fmla="*/ 110181 w 696680"/>
                  <a:gd name="connsiteY15" fmla="*/ 418190 h 449680"/>
                  <a:gd name="connsiteX16" fmla="*/ 61365 w 696680"/>
                  <a:gd name="connsiteY16" fmla="*/ 381678 h 449680"/>
                  <a:gd name="connsiteX17" fmla="*/ 6597 w 696680"/>
                  <a:gd name="connsiteY17" fmla="*/ 349928 h 449680"/>
                  <a:gd name="connsiteX0" fmla="*/ 6597 w 696680"/>
                  <a:gd name="connsiteY0" fmla="*/ 344170 h 443922"/>
                  <a:gd name="connsiteX1" fmla="*/ 4214 w 696680"/>
                  <a:gd name="connsiteY1" fmla="*/ 297338 h 443922"/>
                  <a:gd name="connsiteX2" fmla="*/ 5406 w 696680"/>
                  <a:gd name="connsiteY2" fmla="*/ 241378 h 443922"/>
                  <a:gd name="connsiteX3" fmla="*/ 72081 w 696680"/>
                  <a:gd name="connsiteY3" fmla="*/ 144145 h 443922"/>
                  <a:gd name="connsiteX4" fmla="*/ 133993 w 696680"/>
                  <a:gd name="connsiteY4" fmla="*/ 37782 h 443922"/>
                  <a:gd name="connsiteX5" fmla="*/ 257818 w 696680"/>
                  <a:gd name="connsiteY5" fmla="*/ 873 h 443922"/>
                  <a:gd name="connsiteX6" fmla="*/ 376881 w 696680"/>
                  <a:gd name="connsiteY6" fmla="*/ 10795 h 443922"/>
                  <a:gd name="connsiteX7" fmla="*/ 478481 w 696680"/>
                  <a:gd name="connsiteY7" fmla="*/ 1270 h 443922"/>
                  <a:gd name="connsiteX8" fmla="*/ 532456 w 696680"/>
                  <a:gd name="connsiteY8" fmla="*/ 29845 h 443922"/>
                  <a:gd name="connsiteX9" fmla="*/ 629293 w 696680"/>
                  <a:gd name="connsiteY9" fmla="*/ 69532 h 443922"/>
                  <a:gd name="connsiteX10" fmla="*/ 691206 w 696680"/>
                  <a:gd name="connsiteY10" fmla="*/ 250507 h 443922"/>
                  <a:gd name="connsiteX11" fmla="*/ 692793 w 696680"/>
                  <a:gd name="connsiteY11" fmla="*/ 348932 h 443922"/>
                  <a:gd name="connsiteX12" fmla="*/ 684061 w 696680"/>
                  <a:gd name="connsiteY12" fmla="*/ 399732 h 443922"/>
                  <a:gd name="connsiteX13" fmla="*/ 649931 w 696680"/>
                  <a:gd name="connsiteY13" fmla="*/ 434657 h 443922"/>
                  <a:gd name="connsiteX14" fmla="*/ 240356 w 696680"/>
                  <a:gd name="connsiteY14" fmla="*/ 442595 h 443922"/>
                  <a:gd name="connsiteX15" fmla="*/ 110181 w 696680"/>
                  <a:gd name="connsiteY15" fmla="*/ 412432 h 443922"/>
                  <a:gd name="connsiteX16" fmla="*/ 61365 w 696680"/>
                  <a:gd name="connsiteY16" fmla="*/ 375920 h 443922"/>
                  <a:gd name="connsiteX17" fmla="*/ 6597 w 696680"/>
                  <a:gd name="connsiteY17" fmla="*/ 344170 h 443922"/>
                  <a:gd name="connsiteX0" fmla="*/ 6597 w 696680"/>
                  <a:gd name="connsiteY0" fmla="*/ 344262 h 444014"/>
                  <a:gd name="connsiteX1" fmla="*/ 4214 w 696680"/>
                  <a:gd name="connsiteY1" fmla="*/ 297430 h 444014"/>
                  <a:gd name="connsiteX2" fmla="*/ 5406 w 696680"/>
                  <a:gd name="connsiteY2" fmla="*/ 241470 h 444014"/>
                  <a:gd name="connsiteX3" fmla="*/ 72081 w 696680"/>
                  <a:gd name="connsiteY3" fmla="*/ 144237 h 444014"/>
                  <a:gd name="connsiteX4" fmla="*/ 133993 w 696680"/>
                  <a:gd name="connsiteY4" fmla="*/ 37874 h 444014"/>
                  <a:gd name="connsiteX5" fmla="*/ 257818 w 696680"/>
                  <a:gd name="connsiteY5" fmla="*/ 965 h 444014"/>
                  <a:gd name="connsiteX6" fmla="*/ 376881 w 696680"/>
                  <a:gd name="connsiteY6" fmla="*/ 10887 h 444014"/>
                  <a:gd name="connsiteX7" fmla="*/ 473718 w 696680"/>
                  <a:gd name="connsiteY7" fmla="*/ 12078 h 444014"/>
                  <a:gd name="connsiteX8" fmla="*/ 532456 w 696680"/>
                  <a:gd name="connsiteY8" fmla="*/ 29937 h 444014"/>
                  <a:gd name="connsiteX9" fmla="*/ 629293 w 696680"/>
                  <a:gd name="connsiteY9" fmla="*/ 69624 h 444014"/>
                  <a:gd name="connsiteX10" fmla="*/ 691206 w 696680"/>
                  <a:gd name="connsiteY10" fmla="*/ 250599 h 444014"/>
                  <a:gd name="connsiteX11" fmla="*/ 692793 w 696680"/>
                  <a:gd name="connsiteY11" fmla="*/ 349024 h 444014"/>
                  <a:gd name="connsiteX12" fmla="*/ 684061 w 696680"/>
                  <a:gd name="connsiteY12" fmla="*/ 399824 h 444014"/>
                  <a:gd name="connsiteX13" fmla="*/ 649931 w 696680"/>
                  <a:gd name="connsiteY13" fmla="*/ 434749 h 444014"/>
                  <a:gd name="connsiteX14" fmla="*/ 240356 w 696680"/>
                  <a:gd name="connsiteY14" fmla="*/ 442687 h 444014"/>
                  <a:gd name="connsiteX15" fmla="*/ 110181 w 696680"/>
                  <a:gd name="connsiteY15" fmla="*/ 412524 h 444014"/>
                  <a:gd name="connsiteX16" fmla="*/ 61365 w 696680"/>
                  <a:gd name="connsiteY16" fmla="*/ 376012 h 444014"/>
                  <a:gd name="connsiteX17" fmla="*/ 6597 w 696680"/>
                  <a:gd name="connsiteY17" fmla="*/ 344262 h 444014"/>
                  <a:gd name="connsiteX0" fmla="*/ 6597 w 695823"/>
                  <a:gd name="connsiteY0" fmla="*/ 344262 h 444014"/>
                  <a:gd name="connsiteX1" fmla="*/ 4214 w 695823"/>
                  <a:gd name="connsiteY1" fmla="*/ 297430 h 444014"/>
                  <a:gd name="connsiteX2" fmla="*/ 5406 w 695823"/>
                  <a:gd name="connsiteY2" fmla="*/ 241470 h 444014"/>
                  <a:gd name="connsiteX3" fmla="*/ 72081 w 695823"/>
                  <a:gd name="connsiteY3" fmla="*/ 144237 h 444014"/>
                  <a:gd name="connsiteX4" fmla="*/ 133993 w 695823"/>
                  <a:gd name="connsiteY4" fmla="*/ 37874 h 444014"/>
                  <a:gd name="connsiteX5" fmla="*/ 257818 w 695823"/>
                  <a:gd name="connsiteY5" fmla="*/ 965 h 444014"/>
                  <a:gd name="connsiteX6" fmla="*/ 376881 w 695823"/>
                  <a:gd name="connsiteY6" fmla="*/ 10887 h 444014"/>
                  <a:gd name="connsiteX7" fmla="*/ 473718 w 695823"/>
                  <a:gd name="connsiteY7" fmla="*/ 12078 h 444014"/>
                  <a:gd name="connsiteX8" fmla="*/ 532456 w 695823"/>
                  <a:gd name="connsiteY8" fmla="*/ 29937 h 444014"/>
                  <a:gd name="connsiteX9" fmla="*/ 641200 w 695823"/>
                  <a:gd name="connsiteY9" fmla="*/ 95817 h 444014"/>
                  <a:gd name="connsiteX10" fmla="*/ 691206 w 695823"/>
                  <a:gd name="connsiteY10" fmla="*/ 250599 h 444014"/>
                  <a:gd name="connsiteX11" fmla="*/ 692793 w 695823"/>
                  <a:gd name="connsiteY11" fmla="*/ 349024 h 444014"/>
                  <a:gd name="connsiteX12" fmla="*/ 684061 w 695823"/>
                  <a:gd name="connsiteY12" fmla="*/ 399824 h 444014"/>
                  <a:gd name="connsiteX13" fmla="*/ 649931 w 695823"/>
                  <a:gd name="connsiteY13" fmla="*/ 434749 h 444014"/>
                  <a:gd name="connsiteX14" fmla="*/ 240356 w 695823"/>
                  <a:gd name="connsiteY14" fmla="*/ 442687 h 444014"/>
                  <a:gd name="connsiteX15" fmla="*/ 110181 w 695823"/>
                  <a:gd name="connsiteY15" fmla="*/ 412524 h 444014"/>
                  <a:gd name="connsiteX16" fmla="*/ 61365 w 695823"/>
                  <a:gd name="connsiteY16" fmla="*/ 376012 h 444014"/>
                  <a:gd name="connsiteX17" fmla="*/ 6597 w 695823"/>
                  <a:gd name="connsiteY17" fmla="*/ 344262 h 444014"/>
                  <a:gd name="connsiteX0" fmla="*/ 6597 w 772658"/>
                  <a:gd name="connsiteY0" fmla="*/ 344262 h 443888"/>
                  <a:gd name="connsiteX1" fmla="*/ 4214 w 772658"/>
                  <a:gd name="connsiteY1" fmla="*/ 297430 h 443888"/>
                  <a:gd name="connsiteX2" fmla="*/ 5406 w 772658"/>
                  <a:gd name="connsiteY2" fmla="*/ 241470 h 443888"/>
                  <a:gd name="connsiteX3" fmla="*/ 72081 w 772658"/>
                  <a:gd name="connsiteY3" fmla="*/ 144237 h 443888"/>
                  <a:gd name="connsiteX4" fmla="*/ 133993 w 772658"/>
                  <a:gd name="connsiteY4" fmla="*/ 37874 h 443888"/>
                  <a:gd name="connsiteX5" fmla="*/ 257818 w 772658"/>
                  <a:gd name="connsiteY5" fmla="*/ 965 h 443888"/>
                  <a:gd name="connsiteX6" fmla="*/ 376881 w 772658"/>
                  <a:gd name="connsiteY6" fmla="*/ 10887 h 443888"/>
                  <a:gd name="connsiteX7" fmla="*/ 473718 w 772658"/>
                  <a:gd name="connsiteY7" fmla="*/ 12078 h 443888"/>
                  <a:gd name="connsiteX8" fmla="*/ 532456 w 772658"/>
                  <a:gd name="connsiteY8" fmla="*/ 29937 h 443888"/>
                  <a:gd name="connsiteX9" fmla="*/ 641200 w 772658"/>
                  <a:gd name="connsiteY9" fmla="*/ 95817 h 443888"/>
                  <a:gd name="connsiteX10" fmla="*/ 691206 w 772658"/>
                  <a:gd name="connsiteY10" fmla="*/ 250599 h 443888"/>
                  <a:gd name="connsiteX11" fmla="*/ 692793 w 772658"/>
                  <a:gd name="connsiteY11" fmla="*/ 349024 h 443888"/>
                  <a:gd name="connsiteX12" fmla="*/ 772168 w 772658"/>
                  <a:gd name="connsiteY12" fmla="*/ 405777 h 443888"/>
                  <a:gd name="connsiteX13" fmla="*/ 649931 w 772658"/>
                  <a:gd name="connsiteY13" fmla="*/ 434749 h 443888"/>
                  <a:gd name="connsiteX14" fmla="*/ 240356 w 772658"/>
                  <a:gd name="connsiteY14" fmla="*/ 442687 h 443888"/>
                  <a:gd name="connsiteX15" fmla="*/ 110181 w 772658"/>
                  <a:gd name="connsiteY15" fmla="*/ 412524 h 443888"/>
                  <a:gd name="connsiteX16" fmla="*/ 61365 w 772658"/>
                  <a:gd name="connsiteY16" fmla="*/ 376012 h 443888"/>
                  <a:gd name="connsiteX17" fmla="*/ 6597 w 772658"/>
                  <a:gd name="connsiteY17" fmla="*/ 344262 h 443888"/>
                  <a:gd name="connsiteX0" fmla="*/ 6597 w 697816"/>
                  <a:gd name="connsiteY0" fmla="*/ 344262 h 446040"/>
                  <a:gd name="connsiteX1" fmla="*/ 4214 w 697816"/>
                  <a:gd name="connsiteY1" fmla="*/ 297430 h 446040"/>
                  <a:gd name="connsiteX2" fmla="*/ 5406 w 697816"/>
                  <a:gd name="connsiteY2" fmla="*/ 241470 h 446040"/>
                  <a:gd name="connsiteX3" fmla="*/ 72081 w 697816"/>
                  <a:gd name="connsiteY3" fmla="*/ 144237 h 446040"/>
                  <a:gd name="connsiteX4" fmla="*/ 133993 w 697816"/>
                  <a:gd name="connsiteY4" fmla="*/ 37874 h 446040"/>
                  <a:gd name="connsiteX5" fmla="*/ 257818 w 697816"/>
                  <a:gd name="connsiteY5" fmla="*/ 965 h 446040"/>
                  <a:gd name="connsiteX6" fmla="*/ 376881 w 697816"/>
                  <a:gd name="connsiteY6" fmla="*/ 10887 h 446040"/>
                  <a:gd name="connsiteX7" fmla="*/ 473718 w 697816"/>
                  <a:gd name="connsiteY7" fmla="*/ 12078 h 446040"/>
                  <a:gd name="connsiteX8" fmla="*/ 532456 w 697816"/>
                  <a:gd name="connsiteY8" fmla="*/ 29937 h 446040"/>
                  <a:gd name="connsiteX9" fmla="*/ 641200 w 697816"/>
                  <a:gd name="connsiteY9" fmla="*/ 95817 h 446040"/>
                  <a:gd name="connsiteX10" fmla="*/ 691206 w 697816"/>
                  <a:gd name="connsiteY10" fmla="*/ 250599 h 446040"/>
                  <a:gd name="connsiteX11" fmla="*/ 692793 w 697816"/>
                  <a:gd name="connsiteY11" fmla="*/ 349024 h 446040"/>
                  <a:gd name="connsiteX12" fmla="*/ 649931 w 697816"/>
                  <a:gd name="connsiteY12" fmla="*/ 434749 h 446040"/>
                  <a:gd name="connsiteX13" fmla="*/ 240356 w 697816"/>
                  <a:gd name="connsiteY13" fmla="*/ 442687 h 446040"/>
                  <a:gd name="connsiteX14" fmla="*/ 110181 w 697816"/>
                  <a:gd name="connsiteY14" fmla="*/ 412524 h 446040"/>
                  <a:gd name="connsiteX15" fmla="*/ 61365 w 697816"/>
                  <a:gd name="connsiteY15" fmla="*/ 376012 h 446040"/>
                  <a:gd name="connsiteX16" fmla="*/ 6597 w 697816"/>
                  <a:gd name="connsiteY16" fmla="*/ 344262 h 446040"/>
                  <a:gd name="connsiteX0" fmla="*/ 6597 w 699513"/>
                  <a:gd name="connsiteY0" fmla="*/ 344262 h 449215"/>
                  <a:gd name="connsiteX1" fmla="*/ 4214 w 699513"/>
                  <a:gd name="connsiteY1" fmla="*/ 297430 h 449215"/>
                  <a:gd name="connsiteX2" fmla="*/ 5406 w 699513"/>
                  <a:gd name="connsiteY2" fmla="*/ 241470 h 449215"/>
                  <a:gd name="connsiteX3" fmla="*/ 72081 w 699513"/>
                  <a:gd name="connsiteY3" fmla="*/ 144237 h 449215"/>
                  <a:gd name="connsiteX4" fmla="*/ 133993 w 699513"/>
                  <a:gd name="connsiteY4" fmla="*/ 37874 h 449215"/>
                  <a:gd name="connsiteX5" fmla="*/ 257818 w 699513"/>
                  <a:gd name="connsiteY5" fmla="*/ 965 h 449215"/>
                  <a:gd name="connsiteX6" fmla="*/ 376881 w 699513"/>
                  <a:gd name="connsiteY6" fmla="*/ 10887 h 449215"/>
                  <a:gd name="connsiteX7" fmla="*/ 473718 w 699513"/>
                  <a:gd name="connsiteY7" fmla="*/ 12078 h 449215"/>
                  <a:gd name="connsiteX8" fmla="*/ 532456 w 699513"/>
                  <a:gd name="connsiteY8" fmla="*/ 29937 h 449215"/>
                  <a:gd name="connsiteX9" fmla="*/ 641200 w 699513"/>
                  <a:gd name="connsiteY9" fmla="*/ 95817 h 449215"/>
                  <a:gd name="connsiteX10" fmla="*/ 691206 w 699513"/>
                  <a:gd name="connsiteY10" fmla="*/ 250599 h 449215"/>
                  <a:gd name="connsiteX11" fmla="*/ 692793 w 699513"/>
                  <a:gd name="connsiteY11" fmla="*/ 349024 h 449215"/>
                  <a:gd name="connsiteX12" fmla="*/ 624928 w 699513"/>
                  <a:gd name="connsiteY12" fmla="*/ 440703 h 449215"/>
                  <a:gd name="connsiteX13" fmla="*/ 240356 w 699513"/>
                  <a:gd name="connsiteY13" fmla="*/ 442687 h 449215"/>
                  <a:gd name="connsiteX14" fmla="*/ 110181 w 699513"/>
                  <a:gd name="connsiteY14" fmla="*/ 412524 h 449215"/>
                  <a:gd name="connsiteX15" fmla="*/ 61365 w 699513"/>
                  <a:gd name="connsiteY15" fmla="*/ 376012 h 449215"/>
                  <a:gd name="connsiteX16" fmla="*/ 6597 w 699513"/>
                  <a:gd name="connsiteY16" fmla="*/ 344262 h 449215"/>
                  <a:gd name="connsiteX0" fmla="*/ 6597 w 700435"/>
                  <a:gd name="connsiteY0" fmla="*/ 344262 h 451637"/>
                  <a:gd name="connsiteX1" fmla="*/ 4214 w 700435"/>
                  <a:gd name="connsiteY1" fmla="*/ 297430 h 451637"/>
                  <a:gd name="connsiteX2" fmla="*/ 5406 w 700435"/>
                  <a:gd name="connsiteY2" fmla="*/ 241470 h 451637"/>
                  <a:gd name="connsiteX3" fmla="*/ 72081 w 700435"/>
                  <a:gd name="connsiteY3" fmla="*/ 144237 h 451637"/>
                  <a:gd name="connsiteX4" fmla="*/ 133993 w 700435"/>
                  <a:gd name="connsiteY4" fmla="*/ 37874 h 451637"/>
                  <a:gd name="connsiteX5" fmla="*/ 257818 w 700435"/>
                  <a:gd name="connsiteY5" fmla="*/ 965 h 451637"/>
                  <a:gd name="connsiteX6" fmla="*/ 376881 w 700435"/>
                  <a:gd name="connsiteY6" fmla="*/ 10887 h 451637"/>
                  <a:gd name="connsiteX7" fmla="*/ 473718 w 700435"/>
                  <a:gd name="connsiteY7" fmla="*/ 12078 h 451637"/>
                  <a:gd name="connsiteX8" fmla="*/ 532456 w 700435"/>
                  <a:gd name="connsiteY8" fmla="*/ 29937 h 451637"/>
                  <a:gd name="connsiteX9" fmla="*/ 641200 w 700435"/>
                  <a:gd name="connsiteY9" fmla="*/ 95817 h 451637"/>
                  <a:gd name="connsiteX10" fmla="*/ 691206 w 700435"/>
                  <a:gd name="connsiteY10" fmla="*/ 250599 h 451637"/>
                  <a:gd name="connsiteX11" fmla="*/ 692793 w 700435"/>
                  <a:gd name="connsiteY11" fmla="*/ 349024 h 451637"/>
                  <a:gd name="connsiteX12" fmla="*/ 611831 w 700435"/>
                  <a:gd name="connsiteY12" fmla="*/ 444275 h 451637"/>
                  <a:gd name="connsiteX13" fmla="*/ 240356 w 700435"/>
                  <a:gd name="connsiteY13" fmla="*/ 442687 h 451637"/>
                  <a:gd name="connsiteX14" fmla="*/ 110181 w 700435"/>
                  <a:gd name="connsiteY14" fmla="*/ 412524 h 451637"/>
                  <a:gd name="connsiteX15" fmla="*/ 61365 w 700435"/>
                  <a:gd name="connsiteY15" fmla="*/ 376012 h 451637"/>
                  <a:gd name="connsiteX16" fmla="*/ 6597 w 700435"/>
                  <a:gd name="connsiteY16" fmla="*/ 344262 h 451637"/>
                  <a:gd name="connsiteX0" fmla="*/ 6597 w 696589"/>
                  <a:gd name="connsiteY0" fmla="*/ 344262 h 447190"/>
                  <a:gd name="connsiteX1" fmla="*/ 4214 w 696589"/>
                  <a:gd name="connsiteY1" fmla="*/ 297430 h 447190"/>
                  <a:gd name="connsiteX2" fmla="*/ 5406 w 696589"/>
                  <a:gd name="connsiteY2" fmla="*/ 241470 h 447190"/>
                  <a:gd name="connsiteX3" fmla="*/ 72081 w 696589"/>
                  <a:gd name="connsiteY3" fmla="*/ 144237 h 447190"/>
                  <a:gd name="connsiteX4" fmla="*/ 133993 w 696589"/>
                  <a:gd name="connsiteY4" fmla="*/ 37874 h 447190"/>
                  <a:gd name="connsiteX5" fmla="*/ 257818 w 696589"/>
                  <a:gd name="connsiteY5" fmla="*/ 965 h 447190"/>
                  <a:gd name="connsiteX6" fmla="*/ 376881 w 696589"/>
                  <a:gd name="connsiteY6" fmla="*/ 10887 h 447190"/>
                  <a:gd name="connsiteX7" fmla="*/ 473718 w 696589"/>
                  <a:gd name="connsiteY7" fmla="*/ 12078 h 447190"/>
                  <a:gd name="connsiteX8" fmla="*/ 532456 w 696589"/>
                  <a:gd name="connsiteY8" fmla="*/ 29937 h 447190"/>
                  <a:gd name="connsiteX9" fmla="*/ 641200 w 696589"/>
                  <a:gd name="connsiteY9" fmla="*/ 95817 h 447190"/>
                  <a:gd name="connsiteX10" fmla="*/ 691206 w 696589"/>
                  <a:gd name="connsiteY10" fmla="*/ 250599 h 447190"/>
                  <a:gd name="connsiteX11" fmla="*/ 692793 w 696589"/>
                  <a:gd name="connsiteY11" fmla="*/ 349024 h 447190"/>
                  <a:gd name="connsiteX12" fmla="*/ 669773 w 696589"/>
                  <a:gd name="connsiteY12" fmla="*/ 409349 h 447190"/>
                  <a:gd name="connsiteX13" fmla="*/ 611831 w 696589"/>
                  <a:gd name="connsiteY13" fmla="*/ 444275 h 447190"/>
                  <a:gd name="connsiteX14" fmla="*/ 240356 w 696589"/>
                  <a:gd name="connsiteY14" fmla="*/ 442687 h 447190"/>
                  <a:gd name="connsiteX15" fmla="*/ 110181 w 696589"/>
                  <a:gd name="connsiteY15" fmla="*/ 412524 h 447190"/>
                  <a:gd name="connsiteX16" fmla="*/ 61365 w 696589"/>
                  <a:gd name="connsiteY16" fmla="*/ 376012 h 447190"/>
                  <a:gd name="connsiteX17" fmla="*/ 6597 w 696589"/>
                  <a:gd name="connsiteY17" fmla="*/ 344262 h 447190"/>
                  <a:gd name="connsiteX0" fmla="*/ 6597 w 696589"/>
                  <a:gd name="connsiteY0" fmla="*/ 344262 h 444437"/>
                  <a:gd name="connsiteX1" fmla="*/ 4214 w 696589"/>
                  <a:gd name="connsiteY1" fmla="*/ 297430 h 444437"/>
                  <a:gd name="connsiteX2" fmla="*/ 5406 w 696589"/>
                  <a:gd name="connsiteY2" fmla="*/ 241470 h 444437"/>
                  <a:gd name="connsiteX3" fmla="*/ 72081 w 696589"/>
                  <a:gd name="connsiteY3" fmla="*/ 144237 h 444437"/>
                  <a:gd name="connsiteX4" fmla="*/ 133993 w 696589"/>
                  <a:gd name="connsiteY4" fmla="*/ 37874 h 444437"/>
                  <a:gd name="connsiteX5" fmla="*/ 257818 w 696589"/>
                  <a:gd name="connsiteY5" fmla="*/ 965 h 444437"/>
                  <a:gd name="connsiteX6" fmla="*/ 376881 w 696589"/>
                  <a:gd name="connsiteY6" fmla="*/ 10887 h 444437"/>
                  <a:gd name="connsiteX7" fmla="*/ 473718 w 696589"/>
                  <a:gd name="connsiteY7" fmla="*/ 12078 h 444437"/>
                  <a:gd name="connsiteX8" fmla="*/ 532456 w 696589"/>
                  <a:gd name="connsiteY8" fmla="*/ 29937 h 444437"/>
                  <a:gd name="connsiteX9" fmla="*/ 641200 w 696589"/>
                  <a:gd name="connsiteY9" fmla="*/ 95817 h 444437"/>
                  <a:gd name="connsiteX10" fmla="*/ 691206 w 696589"/>
                  <a:gd name="connsiteY10" fmla="*/ 250599 h 444437"/>
                  <a:gd name="connsiteX11" fmla="*/ 692793 w 696589"/>
                  <a:gd name="connsiteY11" fmla="*/ 349024 h 444437"/>
                  <a:gd name="connsiteX12" fmla="*/ 669773 w 696589"/>
                  <a:gd name="connsiteY12" fmla="*/ 409349 h 444437"/>
                  <a:gd name="connsiteX13" fmla="*/ 570159 w 696589"/>
                  <a:gd name="connsiteY13" fmla="*/ 438322 h 444437"/>
                  <a:gd name="connsiteX14" fmla="*/ 240356 w 696589"/>
                  <a:gd name="connsiteY14" fmla="*/ 442687 h 444437"/>
                  <a:gd name="connsiteX15" fmla="*/ 110181 w 696589"/>
                  <a:gd name="connsiteY15" fmla="*/ 412524 h 444437"/>
                  <a:gd name="connsiteX16" fmla="*/ 61365 w 696589"/>
                  <a:gd name="connsiteY16" fmla="*/ 376012 h 444437"/>
                  <a:gd name="connsiteX17" fmla="*/ 6597 w 696589"/>
                  <a:gd name="connsiteY17" fmla="*/ 344262 h 44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589" h="444437">
                    <a:moveTo>
                      <a:pt x="6597" y="344262"/>
                    </a:moveTo>
                    <a:cubicBezTo>
                      <a:pt x="-2928" y="331165"/>
                      <a:pt x="4412" y="314562"/>
                      <a:pt x="4214" y="297430"/>
                    </a:cubicBezTo>
                    <a:cubicBezTo>
                      <a:pt x="4016" y="280298"/>
                      <a:pt x="-5905" y="267002"/>
                      <a:pt x="5406" y="241470"/>
                    </a:cubicBezTo>
                    <a:cubicBezTo>
                      <a:pt x="16717" y="215938"/>
                      <a:pt x="50650" y="178170"/>
                      <a:pt x="72081" y="144237"/>
                    </a:cubicBezTo>
                    <a:cubicBezTo>
                      <a:pt x="93512" y="110304"/>
                      <a:pt x="103037" y="61753"/>
                      <a:pt x="133993" y="37874"/>
                    </a:cubicBezTo>
                    <a:cubicBezTo>
                      <a:pt x="164949" y="13995"/>
                      <a:pt x="217337" y="5463"/>
                      <a:pt x="257818" y="965"/>
                    </a:cubicBezTo>
                    <a:cubicBezTo>
                      <a:pt x="298299" y="-3533"/>
                      <a:pt x="340898" y="9035"/>
                      <a:pt x="376881" y="10887"/>
                    </a:cubicBezTo>
                    <a:cubicBezTo>
                      <a:pt x="412864" y="12739"/>
                      <a:pt x="447789" y="8903"/>
                      <a:pt x="473718" y="12078"/>
                    </a:cubicBezTo>
                    <a:cubicBezTo>
                      <a:pt x="499647" y="15253"/>
                      <a:pt x="504542" y="15981"/>
                      <a:pt x="532456" y="29937"/>
                    </a:cubicBezTo>
                    <a:cubicBezTo>
                      <a:pt x="560370" y="43894"/>
                      <a:pt x="614742" y="59040"/>
                      <a:pt x="641200" y="95817"/>
                    </a:cubicBezTo>
                    <a:cubicBezTo>
                      <a:pt x="667658" y="132594"/>
                      <a:pt x="682607" y="208398"/>
                      <a:pt x="691206" y="250599"/>
                    </a:cubicBezTo>
                    <a:cubicBezTo>
                      <a:pt x="699805" y="292800"/>
                      <a:pt x="696365" y="322566"/>
                      <a:pt x="692793" y="349024"/>
                    </a:cubicBezTo>
                    <a:cubicBezTo>
                      <a:pt x="689221" y="375482"/>
                      <a:pt x="683267" y="393474"/>
                      <a:pt x="669773" y="409349"/>
                    </a:cubicBezTo>
                    <a:cubicBezTo>
                      <a:pt x="656279" y="425224"/>
                      <a:pt x="641729" y="432766"/>
                      <a:pt x="570159" y="438322"/>
                    </a:cubicBezTo>
                    <a:cubicBezTo>
                      <a:pt x="498590" y="443878"/>
                      <a:pt x="330314" y="446391"/>
                      <a:pt x="240356" y="442687"/>
                    </a:cubicBezTo>
                    <a:cubicBezTo>
                      <a:pt x="150398" y="438983"/>
                      <a:pt x="140013" y="423637"/>
                      <a:pt x="110181" y="412524"/>
                    </a:cubicBezTo>
                    <a:cubicBezTo>
                      <a:pt x="80349" y="401411"/>
                      <a:pt x="78828" y="387389"/>
                      <a:pt x="61365" y="376012"/>
                    </a:cubicBezTo>
                    <a:cubicBezTo>
                      <a:pt x="43902" y="364635"/>
                      <a:pt x="16122" y="357359"/>
                      <a:pt x="6597" y="34426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A667D8B9-092B-D9B4-7761-C430C55F3EE4}"/>
                </a:ext>
              </a:extLst>
            </p:cNvPr>
            <p:cNvGrpSpPr/>
            <p:nvPr/>
          </p:nvGrpSpPr>
          <p:grpSpPr>
            <a:xfrm>
              <a:off x="8934106" y="3831944"/>
              <a:ext cx="1782869" cy="1821799"/>
              <a:chOff x="1008421" y="10327970"/>
              <a:chExt cx="3550701" cy="3628231"/>
            </a:xfrm>
          </p:grpSpPr>
          <p:pic>
            <p:nvPicPr>
              <p:cNvPr id="30" name="図 29">
                <a:extLst>
                  <a:ext uri="{FF2B5EF4-FFF2-40B4-BE49-F238E27FC236}">
                    <a16:creationId xmlns:a16="http://schemas.microsoft.com/office/drawing/2014/main" id="{1BF0C81A-4AF7-5599-0C39-278BADED405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 r="51068"/>
              <a:stretch/>
            </p:blipFill>
            <p:spPr>
              <a:xfrm>
                <a:off x="1008421" y="10327970"/>
                <a:ext cx="3550701" cy="3628231"/>
              </a:xfrm>
              <a:prstGeom prst="rect">
                <a:avLst/>
              </a:prstGeom>
            </p:spPr>
          </p:pic>
          <p:sp>
            <p:nvSpPr>
              <p:cNvPr id="31" name="楕円 30">
                <a:extLst>
                  <a:ext uri="{FF2B5EF4-FFF2-40B4-BE49-F238E27FC236}">
                    <a16:creationId xmlns:a16="http://schemas.microsoft.com/office/drawing/2014/main" id="{230673BF-17FB-F00D-48E6-EEB1358BE477}"/>
                  </a:ext>
                </a:extLst>
              </p:cNvPr>
              <p:cNvSpPr/>
              <p:nvPr/>
            </p:nvSpPr>
            <p:spPr>
              <a:xfrm>
                <a:off x="1151943" y="13300701"/>
                <a:ext cx="209550" cy="2095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矢印: 右 45">
              <a:extLst>
                <a:ext uri="{FF2B5EF4-FFF2-40B4-BE49-F238E27FC236}">
                  <a16:creationId xmlns:a16="http://schemas.microsoft.com/office/drawing/2014/main" id="{D2CECF0A-1671-3EC7-328E-E12E1EF912E0}"/>
                </a:ext>
              </a:extLst>
            </p:cNvPr>
            <p:cNvSpPr/>
            <p:nvPr/>
          </p:nvSpPr>
          <p:spPr>
            <a:xfrm>
              <a:off x="8598144" y="4552237"/>
              <a:ext cx="283276" cy="362067"/>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32F36241-8B32-B2D4-5458-035D74AB33D5}"/>
                </a:ext>
              </a:extLst>
            </p:cNvPr>
            <p:cNvSpPr txBox="1"/>
            <p:nvPr/>
          </p:nvSpPr>
          <p:spPr>
            <a:xfrm>
              <a:off x="6129201" y="5653743"/>
              <a:ext cx="5198676" cy="523220"/>
            </a:xfrm>
            <a:prstGeom prst="rect">
              <a:avLst/>
            </a:prstGeom>
            <a:noFill/>
          </p:spPr>
          <p:txBody>
            <a:bodyPr wrap="square">
              <a:spAutoFit/>
            </a:bodyPr>
            <a:lstStyle/>
            <a:p>
              <a:pPr algn="ctr"/>
              <a:r>
                <a:rPr lang="en-US" altLang="ja-JP" sz="2800"/>
                <a:t>Inverse of Visible Skyglow</a:t>
              </a:r>
              <a:endParaRPr lang="ja-JP" altLang="en-US" sz="2800"/>
            </a:p>
          </p:txBody>
        </p:sp>
      </p:gr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B16EE3F2-9EDC-96DF-0CB6-F81B47A43C3D}"/>
                  </a:ext>
                </a:extLst>
              </p:cNvPr>
              <p:cNvSpPr txBox="1"/>
              <p:nvPr/>
            </p:nvSpPr>
            <p:spPr>
              <a:xfrm>
                <a:off x="3226327" y="3466806"/>
                <a:ext cx="5502211" cy="1271951"/>
              </a:xfrm>
              <a:prstGeom prst="rect">
                <a:avLst/>
              </a:prstGeom>
              <a:solidFill>
                <a:schemeClr val="bg1"/>
              </a:solidFill>
              <a:ln w="57150">
                <a:solidFill>
                  <a:schemeClr val="tx1"/>
                </a:solidFill>
              </a:ln>
              <a:effectLst>
                <a:outerShdw blurRad="50800" dist="38100" dir="5400000" algn="t" rotWithShape="0">
                  <a:prstClr val="black">
                    <a:alpha val="40000"/>
                  </a:prstClr>
                </a:outerShdw>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𝜃</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𝜙</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41" name="テキスト ボックス 40">
                <a:extLst>
                  <a:ext uri="{FF2B5EF4-FFF2-40B4-BE49-F238E27FC236}">
                    <a16:creationId xmlns:a16="http://schemas.microsoft.com/office/drawing/2014/main" id="{B16EE3F2-9EDC-96DF-0CB6-F81B47A43C3D}"/>
                  </a:ext>
                </a:extLst>
              </p:cNvPr>
              <p:cNvSpPr txBox="1">
                <a:spLocks noRot="1" noChangeAspect="1" noMove="1" noResize="1" noEditPoints="1" noAdjustHandles="1" noChangeArrowheads="1" noChangeShapeType="1" noTextEdit="1"/>
              </p:cNvSpPr>
              <p:nvPr/>
            </p:nvSpPr>
            <p:spPr>
              <a:xfrm>
                <a:off x="3226327" y="3466806"/>
                <a:ext cx="5502211" cy="1271951"/>
              </a:xfrm>
              <a:prstGeom prst="rect">
                <a:avLst/>
              </a:prstGeom>
              <a:blipFill>
                <a:blip r:embed="rId9"/>
                <a:stretch>
                  <a:fillRect/>
                </a:stretch>
              </a:blipFill>
              <a:ln w="57150">
                <a:solidFill>
                  <a:schemeClr val="tx1"/>
                </a:solidFill>
              </a:ln>
              <a:effectLst>
                <a:outerShdw blurRad="50800" dist="38100" dir="5400000" algn="t" rotWithShape="0">
                  <a:prstClr val="black">
                    <a:alpha val="40000"/>
                  </a:prstClr>
                </a:outerShdw>
              </a:effectLst>
            </p:spPr>
            <p:txBody>
              <a:bodyPr/>
              <a:lstStyle/>
              <a:p>
                <a:r>
                  <a:rPr lang="ja-JP" altLang="en-US">
                    <a:noFill/>
                  </a:rPr>
                  <a:t> </a:t>
                </a:r>
              </a:p>
            </p:txBody>
          </p:sp>
        </mc:Fallback>
      </mc:AlternateContent>
    </p:spTree>
    <p:extLst>
      <p:ext uri="{BB962C8B-B14F-4D97-AF65-F5344CB8AC3E}">
        <p14:creationId xmlns:p14="http://schemas.microsoft.com/office/powerpoint/2010/main" val="110922937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270B9D8-F235-D09A-B0FE-D44EC5F7B5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0"/>
            <a:ext cx="12192000" cy="6858000"/>
          </a:xfrm>
          <a:prstGeom prst="rect">
            <a:avLst/>
          </a:prstGeom>
        </p:spPr>
      </p:pic>
      <p:sp>
        <p:nvSpPr>
          <p:cNvPr id="12" name="テキスト ボックス 11">
            <a:extLst>
              <a:ext uri="{FF2B5EF4-FFF2-40B4-BE49-F238E27FC236}">
                <a16:creationId xmlns:a16="http://schemas.microsoft.com/office/drawing/2014/main" id="{85F4454E-DF0E-43C1-4EF8-566D44D4A244}"/>
              </a:ext>
            </a:extLst>
          </p:cNvPr>
          <p:cNvSpPr txBox="1"/>
          <p:nvPr/>
        </p:nvSpPr>
        <p:spPr>
          <a:xfrm>
            <a:off x="3046825" y="297319"/>
            <a:ext cx="5686685" cy="830997"/>
          </a:xfrm>
          <a:prstGeom prst="rect">
            <a:avLst/>
          </a:prstGeom>
          <a:noFill/>
        </p:spPr>
        <p:txBody>
          <a:bodyPr wrap="none" rtlCol="0">
            <a:spAutoFit/>
          </a:bodyPr>
          <a:lstStyle/>
          <a:p>
            <a:pPr algn="ctr"/>
            <a:r>
              <a:rPr lang="en-US" altLang="ja-JP" sz="4800" b="1" dirty="0">
                <a:solidFill>
                  <a:schemeClr val="bg1"/>
                </a:solidFill>
                <a:latin typeface="+mj-lt"/>
                <a:cs typeface="Arial" panose="020B0604020202020204" pitchFamily="34" charset="0"/>
              </a:rPr>
              <a:t>Rendering of the Sky</a:t>
            </a:r>
            <a:endParaRPr kumimoji="1" lang="ja-JP" altLang="en-US" sz="4800" b="1" dirty="0">
              <a:solidFill>
                <a:schemeClr val="bg1"/>
              </a:solidFill>
              <a:latin typeface="+mj-lt"/>
              <a:cs typeface="Arial" panose="020B0604020202020204" pitchFamily="34" charset="0"/>
            </a:endParaRPr>
          </a:p>
        </p:txBody>
      </p:sp>
      <p:sp>
        <p:nvSpPr>
          <p:cNvPr id="3" name="フリーフォーム: 図形 2">
            <a:extLst>
              <a:ext uri="{FF2B5EF4-FFF2-40B4-BE49-F238E27FC236}">
                <a16:creationId xmlns:a16="http://schemas.microsoft.com/office/drawing/2014/main" id="{C2822225-546B-BD40-090C-C721A3AAB99D}"/>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5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C6F4402-56B1-BA71-9644-3400857A88F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342879" y="3519275"/>
            <a:ext cx="2698277" cy="2757683"/>
          </a:xfrm>
          <a:prstGeom prst="rect">
            <a:avLst/>
          </a:prstGeom>
        </p:spPr>
      </p:pic>
      <p:sp>
        <p:nvSpPr>
          <p:cNvPr id="5" name="正方形/長方形 4">
            <a:extLst>
              <a:ext uri="{FF2B5EF4-FFF2-40B4-BE49-F238E27FC236}">
                <a16:creationId xmlns:a16="http://schemas.microsoft.com/office/drawing/2014/main" id="{4B528D4F-73F1-D13C-F90D-E0967DDAB94D}"/>
              </a:ext>
            </a:extLst>
          </p:cNvPr>
          <p:cNvSpPr/>
          <p:nvPr/>
        </p:nvSpPr>
        <p:spPr>
          <a:xfrm>
            <a:off x="1262743" y="3429000"/>
            <a:ext cx="2901044" cy="3004457"/>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8" name="グループ化 167">
            <a:extLst>
              <a:ext uri="{FF2B5EF4-FFF2-40B4-BE49-F238E27FC236}">
                <a16:creationId xmlns:a16="http://schemas.microsoft.com/office/drawing/2014/main" id="{EBECC986-3D29-23AF-A1B6-66B17760EA6C}"/>
              </a:ext>
            </a:extLst>
          </p:cNvPr>
          <p:cNvGrpSpPr/>
          <p:nvPr/>
        </p:nvGrpSpPr>
        <p:grpSpPr>
          <a:xfrm>
            <a:off x="1342877" y="3519273"/>
            <a:ext cx="2698279" cy="2757684"/>
            <a:chOff x="6221951" y="3519273"/>
            <a:chExt cx="2698279" cy="2757684"/>
          </a:xfrm>
        </p:grpSpPr>
        <p:sp>
          <p:nvSpPr>
            <p:cNvPr id="28" name="正方形/長方形 27">
              <a:extLst>
                <a:ext uri="{FF2B5EF4-FFF2-40B4-BE49-F238E27FC236}">
                  <a16:creationId xmlns:a16="http://schemas.microsoft.com/office/drawing/2014/main" id="{4881675C-0FB9-0BF7-00B8-4295291AC450}"/>
                </a:ext>
              </a:extLst>
            </p:cNvPr>
            <p:cNvSpPr/>
            <p:nvPr/>
          </p:nvSpPr>
          <p:spPr>
            <a:xfrm>
              <a:off x="6231261" y="3519274"/>
              <a:ext cx="2688969" cy="27576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7" name="グループ化 146">
              <a:extLst>
                <a:ext uri="{FF2B5EF4-FFF2-40B4-BE49-F238E27FC236}">
                  <a16:creationId xmlns:a16="http://schemas.microsoft.com/office/drawing/2014/main" id="{4690ECCE-D051-D177-6603-36D86B053615}"/>
                </a:ext>
              </a:extLst>
            </p:cNvPr>
            <p:cNvGrpSpPr/>
            <p:nvPr/>
          </p:nvGrpSpPr>
          <p:grpSpPr>
            <a:xfrm>
              <a:off x="6231260" y="3519275"/>
              <a:ext cx="2688969" cy="2757682"/>
              <a:chOff x="6231261" y="3519275"/>
              <a:chExt cx="2104410" cy="2757682"/>
            </a:xfrm>
          </p:grpSpPr>
          <p:cxnSp>
            <p:nvCxnSpPr>
              <p:cNvPr id="30" name="直線コネクタ 29">
                <a:extLst>
                  <a:ext uri="{FF2B5EF4-FFF2-40B4-BE49-F238E27FC236}">
                    <a16:creationId xmlns:a16="http://schemas.microsoft.com/office/drawing/2014/main" id="{441B1B2F-61D7-0B33-4B88-1E1A4969109E}"/>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59118CF-EA1D-340D-2FA9-51B53943B28F}"/>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C94BD07-2CB8-FEAD-8AAA-1D3C3789E08A}"/>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6334420-A80D-4841-28DC-CF3CCFA29606}"/>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7D26377-5B9D-400D-F5AC-EA1626749AB7}"/>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21A9AFE-8850-03D3-AE4C-0C06A264A632}"/>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542B95A-34E6-E490-02EC-9907712B93B9}"/>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69BEA14A-9149-6B12-EFE8-164DF13E3965}"/>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488ADC5F-2462-FD1A-6D69-95C232448536}"/>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CC02724-0E12-6CEC-63A3-A39F5E697692}"/>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1179E93A-E814-2399-4B73-CA29B5B32BA6}"/>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E26354A-AA4A-16EA-2BB6-1DB25FE4AD06}"/>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2450AD49-F32C-580E-7AF8-8A1A22BE7A1B}"/>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8E43DD02-92FC-589A-E8F7-FAC33DA2926D}"/>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E30CEBD1-D2DD-9E06-7FFB-A290091EFDFB}"/>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7F996A1B-F535-BF29-A116-666824344AF9}"/>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630C508-AF23-13A6-293F-9CA482C4D89D}"/>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F6875F2-CC16-6D03-3DE0-466B028D0B80}"/>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B5243903-9215-A54A-8A1F-5C6DBD6FB6B6}"/>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グループ化 147">
              <a:extLst>
                <a:ext uri="{FF2B5EF4-FFF2-40B4-BE49-F238E27FC236}">
                  <a16:creationId xmlns:a16="http://schemas.microsoft.com/office/drawing/2014/main" id="{EE61F512-8821-E1F5-5212-219D2CDA6619}"/>
                </a:ext>
              </a:extLst>
            </p:cNvPr>
            <p:cNvGrpSpPr/>
            <p:nvPr/>
          </p:nvGrpSpPr>
          <p:grpSpPr>
            <a:xfrm rot="16200000">
              <a:off x="6192249" y="3548975"/>
              <a:ext cx="2757682" cy="2698277"/>
              <a:chOff x="6231261" y="3519275"/>
              <a:chExt cx="2104410" cy="2757682"/>
            </a:xfrm>
          </p:grpSpPr>
          <p:cxnSp>
            <p:nvCxnSpPr>
              <p:cNvPr id="149" name="直線コネクタ 148">
                <a:extLst>
                  <a:ext uri="{FF2B5EF4-FFF2-40B4-BE49-F238E27FC236}">
                    <a16:creationId xmlns:a16="http://schemas.microsoft.com/office/drawing/2014/main" id="{FCEE8EFB-75EB-604C-59DE-2ECE1022D96D}"/>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3B7C1982-C70B-9B80-55D9-0E7269579E0A}"/>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0DA1EB88-9D9E-FAEE-53F5-3F436CAB9DF1}"/>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A470D0B3-1E7B-496A-528C-9B7409773369}"/>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AFB48CE-4484-68F2-3AB0-A4F3254BCE9C}"/>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523D1C0A-CFD1-FC9C-ED2B-B2858F2D0F23}"/>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19E69A1F-F085-FC4F-F33B-ABD27FD74D5E}"/>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B5CD9AC9-0EEA-8122-25ED-6C6D0DB84061}"/>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7531C086-4123-202E-9CA4-A7AD092393F5}"/>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31612B04-C3A0-3344-05DA-8A5669C2D7B2}"/>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5E5AECF9-38C1-FABD-B0A4-6698C94909B5}"/>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448B49F4-B383-CBF9-2B10-3A7A4843EE6A}"/>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38DD57-38EE-9C42-ED66-3DC3F408B302}"/>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39FE8A4F-3AC0-53AE-1382-DCC9A0D4CAEA}"/>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1ADDFCC7-2758-7693-F7E9-CFFC13C2F9FF}"/>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B1FC6B2-6ADA-591B-67A5-E405C18FE03A}"/>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4CFA9955-8C8E-5116-603A-06D6639450AF}"/>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9593C5F2-CA5C-F298-9238-087096BF4F50}"/>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83866D25-859E-5562-5916-8E275F0AD88A}"/>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Total Light Pollution</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a:xfrm>
            <a:off x="838200" y="1846097"/>
            <a:ext cx="10515600" cy="4351338"/>
          </a:xfrm>
        </p:spPr>
        <p:txBody>
          <a:bodyPr/>
          <a:lstStyle/>
          <a:p>
            <a:pPr>
              <a:lnSpc>
                <a:spcPct val="100000"/>
              </a:lnSpc>
            </a:pPr>
            <a:r>
              <a:rPr kumimoji="1" lang="en-US" altLang="ja-JP"/>
              <a:t>Subdivide terrain into a grid</a:t>
            </a:r>
          </a:p>
          <a:p>
            <a:pPr>
              <a:lnSpc>
                <a:spcPct val="100000"/>
              </a:lnSpc>
            </a:pPr>
            <a:r>
              <a:rPr lang="en-US" altLang="ja-JP"/>
              <a:t>Estimate influence of light at each grid cell with </a:t>
            </a:r>
            <a:r>
              <a:rPr kumimoji="1" lang="en-US" altLang="ja-JP"/>
              <a:t>squared sum of the skyglow intensities over the whole sky</a:t>
            </a:r>
          </a:p>
        </p:txBody>
      </p:sp>
      <p:sp>
        <p:nvSpPr>
          <p:cNvPr id="7" name="楕円 6">
            <a:extLst>
              <a:ext uri="{FF2B5EF4-FFF2-40B4-BE49-F238E27FC236}">
                <a16:creationId xmlns:a16="http://schemas.microsoft.com/office/drawing/2014/main" id="{6F679501-BB8E-63D8-1880-D7654AA18550}"/>
              </a:ext>
            </a:extLst>
          </p:cNvPr>
          <p:cNvSpPr/>
          <p:nvPr/>
        </p:nvSpPr>
        <p:spPr>
          <a:xfrm>
            <a:off x="2417884" y="4898116"/>
            <a:ext cx="159271" cy="159271"/>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6FDC791-0D6E-536A-3F34-45487DD0CF1F}"/>
              </a:ext>
            </a:extLst>
          </p:cNvPr>
          <p:cNvSpPr txBox="1"/>
          <p:nvPr/>
        </p:nvSpPr>
        <p:spPr>
          <a:xfrm>
            <a:off x="1441498" y="5131932"/>
            <a:ext cx="1518584" cy="492443"/>
          </a:xfrm>
          <a:prstGeom prst="rect">
            <a:avLst/>
          </a:prstGeom>
          <a:solidFill>
            <a:schemeClr val="bg1"/>
          </a:solidFill>
          <a:ln>
            <a:noFill/>
          </a:ln>
        </p:spPr>
        <p:txBody>
          <a:bodyPr wrap="square" lIns="0" tIns="0" rIns="0" bIns="0" rtlCol="0" anchor="ctr">
            <a:spAutoFit/>
          </a:bodyPr>
          <a:lstStyle/>
          <a:p>
            <a:pPr algn="ctr"/>
            <a:r>
              <a:rPr kumimoji="1" lang="en-US" altLang="ja-JP" sz="3200" b="1"/>
              <a:t>observer</a:t>
            </a:r>
            <a:endParaRPr kumimoji="1" lang="ja-JP" altLang="en-US" sz="3200" b="1"/>
          </a:p>
        </p:txBody>
      </p:sp>
      <p:sp>
        <p:nvSpPr>
          <p:cNvPr id="169" name="正方形/長方形 168">
            <a:extLst>
              <a:ext uri="{FF2B5EF4-FFF2-40B4-BE49-F238E27FC236}">
                <a16:creationId xmlns:a16="http://schemas.microsoft.com/office/drawing/2014/main" id="{22389E3E-87E0-94E9-7E7B-139DB4B90481}"/>
              </a:ext>
            </a:extLst>
          </p:cNvPr>
          <p:cNvSpPr/>
          <p:nvPr/>
        </p:nvSpPr>
        <p:spPr>
          <a:xfrm>
            <a:off x="2846057" y="381961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0" name="テキスト ボックス 169">
                <a:extLst>
                  <a:ext uri="{FF2B5EF4-FFF2-40B4-BE49-F238E27FC236}">
                    <a16:creationId xmlns:a16="http://schemas.microsoft.com/office/drawing/2014/main" id="{C2E2BF65-F5C7-8856-9DBC-D7B71486F579}"/>
                  </a:ext>
                </a:extLst>
              </p:cNvPr>
              <p:cNvSpPr txBox="1"/>
              <p:nvPr/>
            </p:nvSpPr>
            <p:spPr>
              <a:xfrm>
                <a:off x="5198154" y="5237165"/>
                <a:ext cx="4745337" cy="1271951"/>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𝜔</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𝜔</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170" name="テキスト ボックス 169">
                <a:extLst>
                  <a:ext uri="{FF2B5EF4-FFF2-40B4-BE49-F238E27FC236}">
                    <a16:creationId xmlns:a16="http://schemas.microsoft.com/office/drawing/2014/main" id="{C2E2BF65-F5C7-8856-9DBC-D7B71486F579}"/>
                  </a:ext>
                </a:extLst>
              </p:cNvPr>
              <p:cNvSpPr txBox="1">
                <a:spLocks noRot="1" noChangeAspect="1" noMove="1" noResize="1" noEditPoints="1" noAdjustHandles="1" noChangeArrowheads="1" noChangeShapeType="1" noTextEdit="1"/>
              </p:cNvSpPr>
              <p:nvPr/>
            </p:nvSpPr>
            <p:spPr>
              <a:xfrm>
                <a:off x="5198154" y="5237165"/>
                <a:ext cx="4745337" cy="1271951"/>
              </a:xfrm>
              <a:prstGeom prst="rect">
                <a:avLst/>
              </a:prstGeom>
              <a:blipFill>
                <a:blip r:embed="rId5"/>
                <a:stretch>
                  <a:fillRect/>
                </a:stretch>
              </a:blipFill>
              <a:ln w="57150">
                <a:noFill/>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1" name="テキスト ボックス 170">
                <a:extLst>
                  <a:ext uri="{FF2B5EF4-FFF2-40B4-BE49-F238E27FC236}">
                    <a16:creationId xmlns:a16="http://schemas.microsoft.com/office/drawing/2014/main" id="{4CD51E4A-6E3F-EF64-1605-E2FE24C04FC1}"/>
                  </a:ext>
                </a:extLst>
              </p:cNvPr>
              <p:cNvSpPr txBox="1"/>
              <p:nvPr/>
            </p:nvSpPr>
            <p:spPr>
              <a:xfrm>
                <a:off x="5198154" y="3475401"/>
                <a:ext cx="5547737" cy="1531958"/>
              </a:xfrm>
              <a:prstGeom prst="rect">
                <a:avLst/>
              </a:prstGeom>
              <a:solidFill>
                <a:schemeClr val="bg1"/>
              </a:solid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𝑄</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rad>
                        <m:radPr>
                          <m:degHide m:val="on"/>
                          <m:ctrlPr>
                            <a:rPr kumimoji="1" lang="en-US" altLang="ja-JP" sz="3200" b="0" i="1" smtClean="0">
                              <a:latin typeface="Cambria Math" panose="02040503050406030204" pitchFamily="18" charset="0"/>
                            </a:rPr>
                          </m:ctrlPr>
                        </m:radPr>
                        <m:deg/>
                        <m:e>
                          <m:nary>
                            <m:naryPr>
                              <m:supHide m:val="on"/>
                              <m:ctrlPr>
                                <a:rPr lang="en-US" altLang="ja-JP" sz="3200" i="1">
                                  <a:latin typeface="Cambria Math" panose="02040503050406030204" pitchFamily="18" charset="0"/>
                                </a:rPr>
                              </m:ctrlPr>
                            </m:naryPr>
                            <m:sub>
                              <m:r>
                                <m:rPr>
                                  <m:sty m:val="p"/>
                                </m:rPr>
                                <a:rPr lang="en-US" altLang="ja-JP" sz="3200">
                                  <a:latin typeface="Cambria Math" panose="02040503050406030204" pitchFamily="18" charset="0"/>
                                </a:rPr>
                                <m:t>Ω</m:t>
                              </m:r>
                            </m:sub>
                            <m:sup/>
                            <m:e>
                              <m:sSup>
                                <m:sSupPr>
                                  <m:ctrlPr>
                                    <a:rPr lang="en-US" altLang="ja-JP" sz="3200" i="1">
                                      <a:latin typeface="Cambria Math" panose="02040503050406030204" pitchFamily="18" charset="0"/>
                                    </a:rPr>
                                  </m:ctrlPr>
                                </m:sSupPr>
                                <m:e>
                                  <m:d>
                                    <m:dPr>
                                      <m:begChr m:val="|"/>
                                      <m:endChr m:val="|"/>
                                      <m:ctrlPr>
                                        <a:rPr lang="en-US" altLang="ja-JP" sz="3200" i="1">
                                          <a:latin typeface="Cambria Math" panose="02040503050406030204" pitchFamily="18" charset="0"/>
                                        </a:rPr>
                                      </m:ctrlPr>
                                    </m:dPr>
                                    <m:e>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r>
                                        <a:rPr lang="en-US" altLang="ja-JP" sz="3200" b="0" i="1" smtClean="0">
                                          <a:latin typeface="Cambria Math" panose="02040503050406030204" pitchFamily="18" charset="0"/>
                                        </a:rPr>
                                        <m:t>𝑒</m:t>
                                      </m:r>
                                      <m:d>
                                        <m:dPr>
                                          <m:ctrlPr>
                                            <a:rPr lang="en-US" altLang="ja-JP" sz="3200" b="0" i="1" smtClean="0">
                                              <a:latin typeface="Cambria Math" panose="02040503050406030204" pitchFamily="18" charset="0"/>
                                            </a:rPr>
                                          </m:ctrlPr>
                                        </m:dPr>
                                        <m:e>
                                          <m:sSub>
                                            <m:sSubPr>
                                              <m:ctrlPr>
                                                <a:rPr lang="en-US" altLang="ja-JP" sz="3200" b="0" i="1" smtClean="0">
                                                  <a:latin typeface="Cambria Math" panose="02040503050406030204" pitchFamily="18" charset="0"/>
                                                </a:rPr>
                                              </m:ctrlPr>
                                            </m:sSubPr>
                                            <m:e>
                                              <m:r>
                                                <a:rPr lang="en-US" altLang="ja-JP" sz="3200" b="0" i="1" smtClean="0">
                                                  <a:latin typeface="Cambria Math" panose="02040503050406030204" pitchFamily="18" charset="0"/>
                                                </a:rPr>
                                                <m:t>𝜔</m:t>
                                              </m:r>
                                              <m:r>
                                                <a:rPr lang="en-US" altLang="ja-JP" sz="3200" b="0" i="1" smtClean="0">
                                                  <a:latin typeface="Cambria Math" panose="02040503050406030204" pitchFamily="18" charset="0"/>
                                                </a:rPr>
                                                <m:t>;</m:t>
                                              </m:r>
                                              <m:r>
                                                <a:rPr lang="en-US" altLang="ja-JP" sz="3200" b="0" i="1" smtClean="0">
                                                  <a:latin typeface="Cambria Math" panose="02040503050406030204" pitchFamily="18" charset="0"/>
                                                </a:rPr>
                                                <m:t>𝑟</m:t>
                                              </m:r>
                                            </m:e>
                                            <m:sub>
                                              <m:r>
                                                <a:rPr lang="en-US" altLang="ja-JP" sz="3200" b="0" i="1" smtClean="0">
                                                  <a:latin typeface="Cambria Math" panose="02040503050406030204" pitchFamily="18" charset="0"/>
                                                </a:rPr>
                                                <m:t>𝑐</m:t>
                                              </m:r>
                                            </m:sub>
                                          </m:sSub>
                                        </m:e>
                                      </m:d>
                                    </m:e>
                                  </m:d>
                                </m:e>
                                <m:sup>
                                  <m:r>
                                    <a:rPr lang="en-US" altLang="ja-JP" sz="3200" i="1">
                                      <a:latin typeface="Cambria Math" panose="02040503050406030204" pitchFamily="18" charset="0"/>
                                    </a:rPr>
                                    <m:t>2</m:t>
                                  </m:r>
                                </m:sup>
                              </m:sSup>
                              <m:r>
                                <a:rPr lang="en-US" altLang="ja-JP" sz="3200" i="1">
                                  <a:latin typeface="Cambria Math" panose="02040503050406030204" pitchFamily="18" charset="0"/>
                                </a:rPr>
                                <m:t>𝑑</m:t>
                              </m:r>
                              <m:r>
                                <a:rPr lang="en-US" altLang="ja-JP" sz="3200" i="1">
                                  <a:latin typeface="Cambria Math" panose="02040503050406030204" pitchFamily="18" charset="0"/>
                                </a:rPr>
                                <m:t>𝜔</m:t>
                              </m:r>
                            </m:e>
                          </m:nary>
                        </m:e>
                      </m:rad>
                    </m:oMath>
                  </m:oMathPara>
                </a14:m>
                <a:endParaRPr kumimoji="1" lang="ja-JP" altLang="en-US" sz="3200" dirty="0"/>
              </a:p>
            </p:txBody>
          </p:sp>
        </mc:Choice>
        <mc:Fallback xmlns="">
          <p:sp>
            <p:nvSpPr>
              <p:cNvPr id="171" name="テキスト ボックス 170">
                <a:extLst>
                  <a:ext uri="{FF2B5EF4-FFF2-40B4-BE49-F238E27FC236}">
                    <a16:creationId xmlns:a16="http://schemas.microsoft.com/office/drawing/2014/main" id="{4CD51E4A-6E3F-EF64-1605-E2FE24C04FC1}"/>
                  </a:ext>
                </a:extLst>
              </p:cNvPr>
              <p:cNvSpPr txBox="1">
                <a:spLocks noRot="1" noChangeAspect="1" noMove="1" noResize="1" noEditPoints="1" noAdjustHandles="1" noChangeArrowheads="1" noChangeShapeType="1" noTextEdit="1"/>
              </p:cNvSpPr>
              <p:nvPr/>
            </p:nvSpPr>
            <p:spPr>
              <a:xfrm>
                <a:off x="5198154" y="3475401"/>
                <a:ext cx="5547737" cy="1531958"/>
              </a:xfrm>
              <a:prstGeom prst="rect">
                <a:avLst/>
              </a:prstGeom>
              <a:blipFill>
                <a:blip r:embed="rId6"/>
                <a:stretch>
                  <a:fillRect/>
                </a:stretch>
              </a:blipFill>
              <a:ln w="57150">
                <a:noFill/>
              </a:ln>
              <a:effectLst/>
            </p:spPr>
            <p:txBody>
              <a:bodyPr/>
              <a:lstStyle/>
              <a:p>
                <a:r>
                  <a:rPr lang="ja-JP" altLang="en-US">
                    <a:noFill/>
                  </a:rPr>
                  <a:t> </a:t>
                </a:r>
              </a:p>
            </p:txBody>
          </p:sp>
        </mc:Fallback>
      </mc:AlternateContent>
      <p:cxnSp>
        <p:nvCxnSpPr>
          <p:cNvPr id="173" name="直線矢印コネクタ 172">
            <a:extLst>
              <a:ext uri="{FF2B5EF4-FFF2-40B4-BE49-F238E27FC236}">
                <a16:creationId xmlns:a16="http://schemas.microsoft.com/office/drawing/2014/main" id="{C20D4758-CF2A-F0BC-B810-6E6D62C78D28}"/>
              </a:ext>
            </a:extLst>
          </p:cNvPr>
          <p:cNvCxnSpPr/>
          <p:nvPr/>
        </p:nvCxnSpPr>
        <p:spPr>
          <a:xfrm flipV="1">
            <a:off x="8298426" y="4777552"/>
            <a:ext cx="204716" cy="4596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020AF289-3EB5-80CB-7680-AAC4574155DB}"/>
                  </a:ext>
                </a:extLst>
              </p:cNvPr>
              <p:cNvSpPr txBox="1"/>
              <p:nvPr/>
            </p:nvSpPr>
            <p:spPr>
              <a:xfrm>
                <a:off x="2030601" y="3491005"/>
                <a:ext cx="731033" cy="514051"/>
              </a:xfrm>
              <a:prstGeom prst="rect">
                <a:avLst/>
              </a:prstGeom>
              <a:solidFill>
                <a:schemeClr val="bg1"/>
              </a:solidFill>
              <a:ln>
                <a:noFill/>
              </a:ln>
            </p:spPr>
            <p:txBody>
              <a:bodyPr wrap="squar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oMath>
                  </m:oMathPara>
                </a14:m>
                <a:endParaRPr kumimoji="1" lang="ja-JP" altLang="en-US" sz="3200" b="1"/>
              </a:p>
            </p:txBody>
          </p:sp>
        </mc:Choice>
        <mc:Fallback xmlns="">
          <p:sp>
            <p:nvSpPr>
              <p:cNvPr id="6" name="テキスト ボックス 5">
                <a:extLst>
                  <a:ext uri="{FF2B5EF4-FFF2-40B4-BE49-F238E27FC236}">
                    <a16:creationId xmlns:a16="http://schemas.microsoft.com/office/drawing/2014/main" id="{020AF289-3EB5-80CB-7680-AAC4574155DB}"/>
                  </a:ext>
                </a:extLst>
              </p:cNvPr>
              <p:cNvSpPr txBox="1">
                <a:spLocks noRot="1" noChangeAspect="1" noMove="1" noResize="1" noEditPoints="1" noAdjustHandles="1" noChangeArrowheads="1" noChangeShapeType="1" noTextEdit="1"/>
              </p:cNvSpPr>
              <p:nvPr/>
            </p:nvSpPr>
            <p:spPr>
              <a:xfrm>
                <a:off x="2030601" y="3491005"/>
                <a:ext cx="731033" cy="514051"/>
              </a:xfrm>
              <a:prstGeom prst="rect">
                <a:avLst/>
              </a:prstGeom>
              <a:blipFill>
                <a:blip r:embed="rId7"/>
                <a:stretch>
                  <a:fillRect b="-1190"/>
                </a:stretch>
              </a:blipFill>
              <a:ln>
                <a:noFill/>
              </a:ln>
            </p:spPr>
            <p:txBody>
              <a:bodyPr/>
              <a:lstStyle/>
              <a:p>
                <a:r>
                  <a:rPr lang="ja-JP" altLang="en-US">
                    <a:noFill/>
                  </a:rPr>
                  <a:t> </a:t>
                </a:r>
              </a:p>
            </p:txBody>
          </p:sp>
        </mc:Fallback>
      </mc:AlternateContent>
      <p:cxnSp>
        <p:nvCxnSpPr>
          <p:cNvPr id="10" name="直線矢印コネクタ 9">
            <a:extLst>
              <a:ext uri="{FF2B5EF4-FFF2-40B4-BE49-F238E27FC236}">
                <a16:creationId xmlns:a16="http://schemas.microsoft.com/office/drawing/2014/main" id="{92774348-1B93-AEA3-220E-6E3793631FE0}"/>
              </a:ext>
            </a:extLst>
          </p:cNvPr>
          <p:cNvCxnSpPr>
            <a:stCxn id="169" idx="2"/>
          </p:cNvCxnSpPr>
          <p:nvPr/>
        </p:nvCxnSpPr>
        <p:spPr>
          <a:xfrm flipH="1">
            <a:off x="2547284" y="3981094"/>
            <a:ext cx="373466" cy="917019"/>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78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500"/>
                                        <p:tgtEl>
                                          <p:spTgt spid="1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9" grpId="0" animBg="1"/>
      <p:bldP spid="170" grpId="0"/>
      <p:bldP spid="17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Total of Light Pollution</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a:xfrm>
            <a:off x="838200" y="1846097"/>
            <a:ext cx="10515600" cy="4351338"/>
          </a:xfrm>
        </p:spPr>
        <p:txBody>
          <a:bodyPr/>
          <a:lstStyle/>
          <a:p>
            <a:pPr>
              <a:lnSpc>
                <a:spcPct val="100000"/>
              </a:lnSpc>
            </a:pPr>
            <a:r>
              <a:rPr kumimoji="1" lang="en-US" altLang="ja-JP"/>
              <a:t>Subdivide terrain into a grid</a:t>
            </a:r>
          </a:p>
          <a:p>
            <a:pPr>
              <a:lnSpc>
                <a:spcPct val="100000"/>
              </a:lnSpc>
            </a:pPr>
            <a:r>
              <a:rPr lang="en-US" altLang="ja-JP"/>
              <a:t>Estimate contribution of light at each grid cell with </a:t>
            </a:r>
            <a:r>
              <a:rPr kumimoji="1" lang="en-US" altLang="ja-JP"/>
              <a:t>squared sum of the skyglow intensities over the whole sky</a:t>
            </a:r>
          </a:p>
        </p:txBody>
      </p:sp>
      <p:cxnSp>
        <p:nvCxnSpPr>
          <p:cNvPr id="173" name="直線矢印コネクタ 172">
            <a:extLst>
              <a:ext uri="{FF2B5EF4-FFF2-40B4-BE49-F238E27FC236}">
                <a16:creationId xmlns:a16="http://schemas.microsoft.com/office/drawing/2014/main" id="{C20D4758-CF2A-F0BC-B810-6E6D62C78D28}"/>
              </a:ext>
            </a:extLst>
          </p:cNvPr>
          <p:cNvCxnSpPr/>
          <p:nvPr/>
        </p:nvCxnSpPr>
        <p:spPr>
          <a:xfrm flipV="1">
            <a:off x="8298426" y="4777552"/>
            <a:ext cx="204716" cy="4596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8C6C39A2-8E95-0463-DC0E-249533F56DEC}"/>
              </a:ext>
            </a:extLst>
          </p:cNvPr>
          <p:cNvGrpSpPr/>
          <p:nvPr/>
        </p:nvGrpSpPr>
        <p:grpSpPr>
          <a:xfrm>
            <a:off x="1262743" y="3429000"/>
            <a:ext cx="2901044" cy="3004457"/>
            <a:chOff x="1262743" y="3429000"/>
            <a:chExt cx="2901044" cy="3004457"/>
          </a:xfrm>
        </p:grpSpPr>
        <p:pic>
          <p:nvPicPr>
            <p:cNvPr id="6" name="図 5">
              <a:extLst>
                <a:ext uri="{FF2B5EF4-FFF2-40B4-BE49-F238E27FC236}">
                  <a16:creationId xmlns:a16="http://schemas.microsoft.com/office/drawing/2014/main" id="{7E35F322-9259-D64C-BA76-28ECADE10B1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51077"/>
            <a:stretch/>
          </p:blipFill>
          <p:spPr>
            <a:xfrm>
              <a:off x="1342879" y="3519275"/>
              <a:ext cx="2698277" cy="2757683"/>
            </a:xfrm>
            <a:prstGeom prst="rect">
              <a:avLst/>
            </a:prstGeom>
          </p:spPr>
        </p:pic>
        <p:sp>
          <p:nvSpPr>
            <p:cNvPr id="9" name="正方形/長方形 8">
              <a:extLst>
                <a:ext uri="{FF2B5EF4-FFF2-40B4-BE49-F238E27FC236}">
                  <a16:creationId xmlns:a16="http://schemas.microsoft.com/office/drawing/2014/main" id="{E75A514A-E76C-EBB2-5BA5-E1BD59F60C57}"/>
                </a:ext>
              </a:extLst>
            </p:cNvPr>
            <p:cNvSpPr/>
            <p:nvPr/>
          </p:nvSpPr>
          <p:spPr>
            <a:xfrm>
              <a:off x="1262743" y="3429000"/>
              <a:ext cx="2901044" cy="3004457"/>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8A4F18B7-1803-F6B5-8300-856048124171}"/>
                </a:ext>
              </a:extLst>
            </p:cNvPr>
            <p:cNvGrpSpPr/>
            <p:nvPr/>
          </p:nvGrpSpPr>
          <p:grpSpPr>
            <a:xfrm>
              <a:off x="1342877" y="3519273"/>
              <a:ext cx="2698279" cy="2757684"/>
              <a:chOff x="6221951" y="3519273"/>
              <a:chExt cx="2698279" cy="2757684"/>
            </a:xfrm>
          </p:grpSpPr>
          <p:sp>
            <p:nvSpPr>
              <p:cNvPr id="11" name="正方形/長方形 10">
                <a:extLst>
                  <a:ext uri="{FF2B5EF4-FFF2-40B4-BE49-F238E27FC236}">
                    <a16:creationId xmlns:a16="http://schemas.microsoft.com/office/drawing/2014/main" id="{E3A33629-636B-CDEB-0B6F-3DBA0565CD98}"/>
                  </a:ext>
                </a:extLst>
              </p:cNvPr>
              <p:cNvSpPr/>
              <p:nvPr/>
            </p:nvSpPr>
            <p:spPr>
              <a:xfrm>
                <a:off x="6231261" y="3519274"/>
                <a:ext cx="2688969" cy="27576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4E04FB39-255E-2A64-861A-EE4D3655C307}"/>
                  </a:ext>
                </a:extLst>
              </p:cNvPr>
              <p:cNvGrpSpPr/>
              <p:nvPr/>
            </p:nvGrpSpPr>
            <p:grpSpPr>
              <a:xfrm>
                <a:off x="6231260" y="3519275"/>
                <a:ext cx="2688969" cy="2757682"/>
                <a:chOff x="6231261" y="3519275"/>
                <a:chExt cx="2104410" cy="2757682"/>
              </a:xfrm>
            </p:grpSpPr>
            <p:cxnSp>
              <p:nvCxnSpPr>
                <p:cNvPr id="44" name="直線コネクタ 43">
                  <a:extLst>
                    <a:ext uri="{FF2B5EF4-FFF2-40B4-BE49-F238E27FC236}">
                      <a16:creationId xmlns:a16="http://schemas.microsoft.com/office/drawing/2014/main" id="{6D1EE734-D84D-E733-7BE0-628988FA7FEA}"/>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EB39D71-CFA1-95C5-3005-90EFC1A57D65}"/>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BE17772-5279-E226-44E5-FB4B0D85B764}"/>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E5EC28F-46E5-E33A-FDCD-FBE005111029}"/>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0958C50-1B67-8BB4-CA2E-A9DE47D0834F}"/>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709696A-BBF9-22C8-9266-01C9AEA13703}"/>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AB785CD-F884-3BCB-8C42-2CF642BF5FA4}"/>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BE556CFB-3D3F-0A56-36B4-60BDCE3BDA09}"/>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17B7DD1-CABF-F609-9041-B6AE69D5BEF8}"/>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3EBB4B0-5FF0-4828-6596-E1F7C11FCD06}"/>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61C590C0-8BE0-2A90-05C1-5C28E7B11BDB}"/>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02AE126-A949-1E85-65DE-52D3FAE75696}"/>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2AEB6EE-482B-83A8-69DC-783F9C345010}"/>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5AD4D7E-A2F6-73A9-1EE6-A56C3A37C806}"/>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FF66C5F1-3D6D-1F9A-BF3E-F093508D98BF}"/>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43C1BBA4-BC6C-D1BD-A389-546BFC6EA3EE}"/>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5E58F56-B2B9-0A3A-EE6F-BF2A13D4CDD5}"/>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DE884EA-992C-FD73-FA82-8E484E9B752A}"/>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D99F7CDD-F0A1-6097-53D1-A012CF0B21E8}"/>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D880C342-6F79-1B56-2359-302818164760}"/>
                  </a:ext>
                </a:extLst>
              </p:cNvPr>
              <p:cNvGrpSpPr/>
              <p:nvPr/>
            </p:nvGrpSpPr>
            <p:grpSpPr>
              <a:xfrm rot="16200000">
                <a:off x="6192249" y="3548975"/>
                <a:ext cx="2757682" cy="2698277"/>
                <a:chOff x="6231261" y="3519275"/>
                <a:chExt cx="2104410" cy="2757682"/>
              </a:xfrm>
            </p:grpSpPr>
            <p:cxnSp>
              <p:nvCxnSpPr>
                <p:cNvPr id="14" name="直線コネクタ 13">
                  <a:extLst>
                    <a:ext uri="{FF2B5EF4-FFF2-40B4-BE49-F238E27FC236}">
                      <a16:creationId xmlns:a16="http://schemas.microsoft.com/office/drawing/2014/main" id="{65A7BE17-D5A4-A970-D7E0-90C0F3B7C717}"/>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C19BC671-62C4-9695-1AF0-CF8FF59C8A8F}"/>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6035F22-67DB-47C9-42D8-8F2936F81B51}"/>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3B47CE99-1A99-DF5D-3614-CA65D1CC5D3E}"/>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4E56E67-CBBD-9F96-5649-FBD1766A7728}"/>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1906610-6FDC-8CC6-DA3B-296CB3DCC564}"/>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E441F3D-8300-DEDC-BFE4-A7FA9A43491B}"/>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D2E29F3-182E-A858-5A2C-3E7CC3B1EEDE}"/>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53103A2-DDDD-B389-2D98-EF215B89DD7A}"/>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9B188B4-0664-52D4-C2EB-453FB2952CA8}"/>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3A0BE54-A42F-3208-A2F1-E06E5DD95EE6}"/>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12F7AEF-8A8C-E957-804C-336F4BD34F60}"/>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BC86E6C-63A4-3538-B634-10BFAC6C8D9B}"/>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8ACFBF5-0468-B632-ADB4-094E16BFDD99}"/>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F6E024C-AD2B-6683-F69C-F5921C23781F}"/>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2018930-9F98-8D0E-C771-5112119B834D}"/>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E6785C6-6C80-CB06-66C2-4BCB3606AD6B}"/>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D019050-6D56-BA7A-84F5-706B58917ABF}"/>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1A553B73-174B-1065-9A6E-CE0D8C7EB51A}"/>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楕円 62">
              <a:extLst>
                <a:ext uri="{FF2B5EF4-FFF2-40B4-BE49-F238E27FC236}">
                  <a16:creationId xmlns:a16="http://schemas.microsoft.com/office/drawing/2014/main" id="{3541A65A-7FDF-89B9-EBF2-29EBEAA98253}"/>
                </a:ext>
              </a:extLst>
            </p:cNvPr>
            <p:cNvSpPr/>
            <p:nvPr/>
          </p:nvSpPr>
          <p:spPr>
            <a:xfrm>
              <a:off x="2417884" y="4898116"/>
              <a:ext cx="159271" cy="159271"/>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4E523C96-06FB-FAAA-5593-FE7321A5196F}"/>
                </a:ext>
              </a:extLst>
            </p:cNvPr>
            <p:cNvSpPr txBox="1"/>
            <p:nvPr/>
          </p:nvSpPr>
          <p:spPr>
            <a:xfrm>
              <a:off x="1441498" y="5131932"/>
              <a:ext cx="1518584" cy="492443"/>
            </a:xfrm>
            <a:prstGeom prst="rect">
              <a:avLst/>
            </a:prstGeom>
            <a:solidFill>
              <a:schemeClr val="bg1"/>
            </a:solidFill>
            <a:ln>
              <a:noFill/>
            </a:ln>
          </p:spPr>
          <p:txBody>
            <a:bodyPr wrap="square" lIns="0" tIns="0" rIns="0" bIns="0" rtlCol="0" anchor="ctr">
              <a:spAutoFit/>
            </a:bodyPr>
            <a:lstStyle/>
            <a:p>
              <a:pPr algn="ctr"/>
              <a:r>
                <a:rPr kumimoji="1" lang="en-US" altLang="ja-JP" sz="3200" b="1"/>
                <a:t>observer</a:t>
              </a:r>
              <a:endParaRPr kumimoji="1" lang="ja-JP" altLang="en-US" sz="3200" b="1"/>
            </a:p>
          </p:txBody>
        </p:sp>
        <p:sp>
          <p:nvSpPr>
            <p:cNvPr id="65" name="正方形/長方形 64">
              <a:extLst>
                <a:ext uri="{FF2B5EF4-FFF2-40B4-BE49-F238E27FC236}">
                  <a16:creationId xmlns:a16="http://schemas.microsoft.com/office/drawing/2014/main" id="{B5765937-93D4-DBFE-982B-9A9FAB954A74}"/>
                </a:ext>
              </a:extLst>
            </p:cNvPr>
            <p:cNvSpPr/>
            <p:nvPr/>
          </p:nvSpPr>
          <p:spPr>
            <a:xfrm>
              <a:off x="2846057" y="381961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284F41B3-536F-F942-CC90-290D89DAA16F}"/>
                    </a:ext>
                  </a:extLst>
                </p:cNvPr>
                <p:cNvSpPr txBox="1"/>
                <p:nvPr/>
              </p:nvSpPr>
              <p:spPr>
                <a:xfrm>
                  <a:off x="2030601" y="3491005"/>
                  <a:ext cx="731033" cy="514051"/>
                </a:xfrm>
                <a:prstGeom prst="rect">
                  <a:avLst/>
                </a:prstGeom>
                <a:solidFill>
                  <a:schemeClr val="bg1"/>
                </a:solidFill>
                <a:ln>
                  <a:noFill/>
                </a:ln>
              </p:spPr>
              <p:txBody>
                <a:bodyPr wrap="squar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oMath>
                    </m:oMathPara>
                  </a14:m>
                  <a:endParaRPr kumimoji="1" lang="ja-JP" altLang="en-US" sz="3200" b="1"/>
                </a:p>
              </p:txBody>
            </p:sp>
          </mc:Choice>
          <mc:Fallback xmlns="">
            <p:sp>
              <p:nvSpPr>
                <p:cNvPr id="75" name="テキスト ボックス 74">
                  <a:extLst>
                    <a:ext uri="{FF2B5EF4-FFF2-40B4-BE49-F238E27FC236}">
                      <a16:creationId xmlns:a16="http://schemas.microsoft.com/office/drawing/2014/main" id="{284F41B3-536F-F942-CC90-290D89DAA16F}"/>
                    </a:ext>
                  </a:extLst>
                </p:cNvPr>
                <p:cNvSpPr txBox="1">
                  <a:spLocks noRot="1" noChangeAspect="1" noMove="1" noResize="1" noEditPoints="1" noAdjustHandles="1" noChangeArrowheads="1" noChangeShapeType="1" noTextEdit="1"/>
                </p:cNvSpPr>
                <p:nvPr/>
              </p:nvSpPr>
              <p:spPr>
                <a:xfrm>
                  <a:off x="2030601" y="3491005"/>
                  <a:ext cx="731033" cy="514051"/>
                </a:xfrm>
                <a:prstGeom prst="rect">
                  <a:avLst/>
                </a:prstGeom>
                <a:blipFill>
                  <a:blip r:embed="rId5"/>
                  <a:stretch>
                    <a:fillRect b="-1190"/>
                  </a:stretch>
                </a:blipFill>
                <a:ln>
                  <a:noFill/>
                </a:ln>
              </p:spPr>
              <p:txBody>
                <a:bodyPr/>
                <a:lstStyle/>
                <a:p>
                  <a:r>
                    <a:rPr lang="ja-JP" altLang="en-US">
                      <a:noFill/>
                    </a:rPr>
                    <a:t> </a:t>
                  </a:r>
                </a:p>
              </p:txBody>
            </p:sp>
          </mc:Fallback>
        </mc:AlternateContent>
        <p:cxnSp>
          <p:nvCxnSpPr>
            <p:cNvPr id="76" name="直線矢印コネクタ 75">
              <a:extLst>
                <a:ext uri="{FF2B5EF4-FFF2-40B4-BE49-F238E27FC236}">
                  <a16:creationId xmlns:a16="http://schemas.microsoft.com/office/drawing/2014/main" id="{363A9769-808A-C6E8-0357-71FBA8281F98}"/>
                </a:ext>
              </a:extLst>
            </p:cNvPr>
            <p:cNvCxnSpPr>
              <a:stCxn id="65" idx="2"/>
            </p:cNvCxnSpPr>
            <p:nvPr/>
          </p:nvCxnSpPr>
          <p:spPr>
            <a:xfrm flipH="1">
              <a:off x="2547284" y="3981094"/>
              <a:ext cx="373466" cy="917019"/>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1B1638D4-59E6-8301-BB38-3C580D011D60}"/>
                  </a:ext>
                </a:extLst>
              </p:cNvPr>
              <p:cNvSpPr txBox="1"/>
              <p:nvPr/>
            </p:nvSpPr>
            <p:spPr>
              <a:xfrm>
                <a:off x="5198154" y="5237165"/>
                <a:ext cx="4745337" cy="1271951"/>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𝜔</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Sub>
                          <m:d>
                            <m:dPr>
                              <m:ctrlPr>
                                <a:rPr kumimoji="1" lang="en-US" altLang="ja-JP" sz="3200" b="0" i="1" smtClean="0">
                                  <a:latin typeface="Cambria Math" panose="02040503050406030204" pitchFamily="18" charset="0"/>
                                </a:rPr>
                              </m:ctrlPr>
                            </m:dPr>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e>
                          </m:d>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𝐵</m:t>
                              </m:r>
                            </m:e>
                            <m:sub>
                              <m:r>
                                <a:rPr kumimoji="1" lang="en-US" altLang="ja-JP" sz="3200" b="0" i="1" smtClean="0">
                                  <a:latin typeface="Cambria Math" panose="02040503050406030204" pitchFamily="18" charset="0"/>
                                </a:rPr>
                                <m:t>𝑘</m:t>
                              </m:r>
                            </m:sub>
                          </m:sSub>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𝜔</m:t>
                          </m:r>
                          <m:r>
                            <a:rPr kumimoji="1" lang="en-US" altLang="ja-JP" sz="3200" b="0" i="1" smtClean="0">
                              <a:latin typeface="Cambria Math" panose="02040503050406030204" pitchFamily="18" charset="0"/>
                            </a:rPr>
                            <m:t>)</m:t>
                          </m:r>
                        </m:e>
                      </m:nary>
                    </m:oMath>
                  </m:oMathPara>
                </a14:m>
                <a:endParaRPr kumimoji="1" lang="ja-JP" altLang="en-US" sz="3200" dirty="0"/>
              </a:p>
            </p:txBody>
          </p:sp>
        </mc:Choice>
        <mc:Fallback xmlns="">
          <p:sp>
            <p:nvSpPr>
              <p:cNvPr id="78" name="テキスト ボックス 77">
                <a:extLst>
                  <a:ext uri="{FF2B5EF4-FFF2-40B4-BE49-F238E27FC236}">
                    <a16:creationId xmlns:a16="http://schemas.microsoft.com/office/drawing/2014/main" id="{1B1638D4-59E6-8301-BB38-3C580D011D60}"/>
                  </a:ext>
                </a:extLst>
              </p:cNvPr>
              <p:cNvSpPr txBox="1">
                <a:spLocks noRot="1" noChangeAspect="1" noMove="1" noResize="1" noEditPoints="1" noAdjustHandles="1" noChangeArrowheads="1" noChangeShapeType="1" noTextEdit="1"/>
              </p:cNvSpPr>
              <p:nvPr/>
            </p:nvSpPr>
            <p:spPr>
              <a:xfrm>
                <a:off x="5198154" y="5237165"/>
                <a:ext cx="4745337" cy="1271951"/>
              </a:xfrm>
              <a:prstGeom prst="rect">
                <a:avLst/>
              </a:prstGeom>
              <a:blipFill>
                <a:blip r:embed="rId6"/>
                <a:stretch>
                  <a:fillRect/>
                </a:stretch>
              </a:blipFill>
              <a:ln w="57150">
                <a:noFill/>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FC120AF0-4668-B15C-D033-D91341CECCDF}"/>
                  </a:ext>
                </a:extLst>
              </p:cNvPr>
              <p:cNvSpPr txBox="1"/>
              <p:nvPr/>
            </p:nvSpPr>
            <p:spPr>
              <a:xfrm>
                <a:off x="5203514" y="3515161"/>
                <a:ext cx="4510530" cy="1531958"/>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𝑄</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kumimoji="1" lang="en-US" altLang="ja-JP" sz="3200" b="0" i="1" smtClean="0">
                          <a:latin typeface="Cambria Math" panose="02040503050406030204" pitchFamily="18" charset="0"/>
                        </a:rPr>
                        <m:t>=</m:t>
                      </m:r>
                      <m:rad>
                        <m:radPr>
                          <m:degHide m:val="on"/>
                          <m:ctrlPr>
                            <a:rPr kumimoji="1" lang="en-US" altLang="ja-JP" sz="3200" b="0" i="1" smtClean="0">
                              <a:latin typeface="Cambria Math" panose="02040503050406030204" pitchFamily="18" charset="0"/>
                            </a:rPr>
                          </m:ctrlPr>
                        </m:radPr>
                        <m:deg/>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up>
                                  <m:r>
                                    <a:rPr kumimoji="1" lang="en-US" altLang="ja-JP" sz="3200" b="0" i="1" smtClean="0">
                                      <a:latin typeface="Cambria Math" panose="02040503050406030204" pitchFamily="18" charset="0"/>
                                    </a:rPr>
                                    <m:t>2</m:t>
                                  </m:r>
                                </m:sup>
                              </m:sSubSup>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e>
                          </m:nary>
                        </m:e>
                      </m:rad>
                    </m:oMath>
                  </m:oMathPara>
                </a14:m>
                <a:endParaRPr kumimoji="1" lang="ja-JP" altLang="en-US" sz="3200"/>
              </a:p>
            </p:txBody>
          </p:sp>
        </mc:Choice>
        <mc:Fallback xmlns="">
          <p:sp>
            <p:nvSpPr>
              <p:cNvPr id="79" name="テキスト ボックス 78">
                <a:extLst>
                  <a:ext uri="{FF2B5EF4-FFF2-40B4-BE49-F238E27FC236}">
                    <a16:creationId xmlns:a16="http://schemas.microsoft.com/office/drawing/2014/main" id="{FC120AF0-4668-B15C-D033-D91341CECCDF}"/>
                  </a:ext>
                </a:extLst>
              </p:cNvPr>
              <p:cNvSpPr txBox="1">
                <a:spLocks noRot="1" noChangeAspect="1" noMove="1" noResize="1" noEditPoints="1" noAdjustHandles="1" noChangeArrowheads="1" noChangeShapeType="1" noTextEdit="1"/>
              </p:cNvSpPr>
              <p:nvPr/>
            </p:nvSpPr>
            <p:spPr>
              <a:xfrm>
                <a:off x="5203514" y="3515161"/>
                <a:ext cx="4510530" cy="1531958"/>
              </a:xfrm>
              <a:prstGeom prst="rect">
                <a:avLst/>
              </a:prstGeom>
              <a:blipFill>
                <a:blip r:embed="rId7"/>
                <a:stretch>
                  <a:fillRect/>
                </a:stretch>
              </a:blipFill>
              <a:ln w="57150">
                <a:noFill/>
              </a:ln>
              <a:effectLst/>
            </p:spPr>
            <p:txBody>
              <a:bodyPr/>
              <a:lstStyle/>
              <a:p>
                <a:r>
                  <a:rPr lang="ja-JP" altLang="en-US">
                    <a:noFill/>
                  </a:rPr>
                  <a:t> </a:t>
                </a:r>
              </a:p>
            </p:txBody>
          </p:sp>
        </mc:Fallback>
      </mc:AlternateContent>
    </p:spTree>
    <p:extLst>
      <p:ext uri="{BB962C8B-B14F-4D97-AF65-F5344CB8AC3E}">
        <p14:creationId xmlns:p14="http://schemas.microsoft.com/office/powerpoint/2010/main" val="281689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Total of Light Pollution</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a:xfrm>
            <a:off x="838200" y="1846097"/>
            <a:ext cx="10515600" cy="4351338"/>
          </a:xfrm>
        </p:spPr>
        <p:txBody>
          <a:bodyPr/>
          <a:lstStyle/>
          <a:p>
            <a:pPr>
              <a:lnSpc>
                <a:spcPct val="100000"/>
              </a:lnSpc>
            </a:pPr>
            <a:r>
              <a:rPr kumimoji="1" lang="en-US" altLang="ja-JP"/>
              <a:t>Subdivide terrain into a grid</a:t>
            </a:r>
          </a:p>
          <a:p>
            <a:pPr>
              <a:lnSpc>
                <a:spcPct val="100000"/>
              </a:lnSpc>
            </a:pPr>
            <a:r>
              <a:rPr lang="en-US" altLang="ja-JP"/>
              <a:t>Estimate contribution of light at each grid cell with </a:t>
            </a:r>
            <a:r>
              <a:rPr kumimoji="1" lang="en-US" altLang="ja-JP"/>
              <a:t>squared sum of the skyglow intensities over the whole sky</a:t>
            </a:r>
          </a:p>
        </p:txBody>
      </p:sp>
      <p:sp>
        <p:nvSpPr>
          <p:cNvPr id="9" name="テキスト ボックス 8">
            <a:extLst>
              <a:ext uri="{FF2B5EF4-FFF2-40B4-BE49-F238E27FC236}">
                <a16:creationId xmlns:a16="http://schemas.microsoft.com/office/drawing/2014/main" id="{F5E162D1-95D4-B378-E98F-1B830F89F3A9}"/>
              </a:ext>
            </a:extLst>
          </p:cNvPr>
          <p:cNvSpPr txBox="1"/>
          <p:nvPr/>
        </p:nvSpPr>
        <p:spPr>
          <a:xfrm>
            <a:off x="7452860" y="5026130"/>
            <a:ext cx="2542942" cy="646331"/>
          </a:xfrm>
          <a:prstGeom prst="rect">
            <a:avLst/>
          </a:prstGeom>
          <a:noFill/>
        </p:spPr>
        <p:txBody>
          <a:bodyPr wrap="square" rtlCol="0">
            <a:spAutoFit/>
          </a:bodyPr>
          <a:lstStyle/>
          <a:p>
            <a:pPr algn="ctr"/>
            <a:r>
              <a:rPr kumimoji="1" lang="en-US" altLang="ja-JP" sz="3600" b="1"/>
              <a:t>precompute</a:t>
            </a:r>
            <a:endParaRPr kumimoji="1" lang="ja-JP" altLang="en-US" sz="3600" b="1"/>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F63C33BA-8D37-FD9B-FC3B-EBD7402E5B37}"/>
                  </a:ext>
                </a:extLst>
              </p:cNvPr>
              <p:cNvSpPr txBox="1"/>
              <p:nvPr/>
            </p:nvSpPr>
            <p:spPr>
              <a:xfrm>
                <a:off x="5203514" y="3515161"/>
                <a:ext cx="4510530" cy="1531958"/>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𝑄</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kumimoji="1" lang="en-US" altLang="ja-JP" sz="3200" b="0" i="1" smtClean="0">
                          <a:latin typeface="Cambria Math" panose="02040503050406030204" pitchFamily="18" charset="0"/>
                        </a:rPr>
                        <m:t>=</m:t>
                      </m:r>
                      <m:rad>
                        <m:radPr>
                          <m:degHide m:val="on"/>
                          <m:ctrlPr>
                            <a:rPr kumimoji="1" lang="en-US" altLang="ja-JP" sz="3200" b="0" i="1" smtClean="0">
                              <a:latin typeface="Cambria Math" panose="02040503050406030204" pitchFamily="18" charset="0"/>
                            </a:rPr>
                          </m:ctrlPr>
                        </m:radPr>
                        <m:deg/>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up>
                                  <m:r>
                                    <a:rPr kumimoji="1" lang="en-US" altLang="ja-JP" sz="3200" b="0" i="1" smtClean="0">
                                      <a:latin typeface="Cambria Math" panose="02040503050406030204" pitchFamily="18" charset="0"/>
                                    </a:rPr>
                                    <m:t>2</m:t>
                                  </m:r>
                                </m:sup>
                              </m:sSubSup>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e>
                          </m:nary>
                        </m:e>
                      </m:rad>
                    </m:oMath>
                  </m:oMathPara>
                </a14:m>
                <a:endParaRPr kumimoji="1" lang="ja-JP" altLang="en-US" sz="3200"/>
              </a:p>
            </p:txBody>
          </p:sp>
        </mc:Choice>
        <mc:Fallback xmlns="">
          <p:sp>
            <p:nvSpPr>
              <p:cNvPr id="10" name="テキスト ボックス 9">
                <a:extLst>
                  <a:ext uri="{FF2B5EF4-FFF2-40B4-BE49-F238E27FC236}">
                    <a16:creationId xmlns:a16="http://schemas.microsoft.com/office/drawing/2014/main" id="{F63C33BA-8D37-FD9B-FC3B-EBD7402E5B37}"/>
                  </a:ext>
                </a:extLst>
              </p:cNvPr>
              <p:cNvSpPr txBox="1">
                <a:spLocks noRot="1" noChangeAspect="1" noMove="1" noResize="1" noEditPoints="1" noAdjustHandles="1" noChangeArrowheads="1" noChangeShapeType="1" noTextEdit="1"/>
              </p:cNvSpPr>
              <p:nvPr/>
            </p:nvSpPr>
            <p:spPr>
              <a:xfrm>
                <a:off x="5203514" y="3515161"/>
                <a:ext cx="4510530" cy="1531958"/>
              </a:xfrm>
              <a:prstGeom prst="rect">
                <a:avLst/>
              </a:prstGeom>
              <a:blipFill>
                <a:blip r:embed="rId3"/>
                <a:stretch>
                  <a:fillRect/>
                </a:stretch>
              </a:blipFill>
              <a:ln w="57150">
                <a:noFill/>
              </a:ln>
              <a:effectLst/>
            </p:spPr>
            <p:txBody>
              <a:bodyPr/>
              <a:lstStyle/>
              <a:p>
                <a:r>
                  <a:rPr lang="ja-JP" altLang="en-US">
                    <a:noFill/>
                  </a:rPr>
                  <a:t> </a:t>
                </a:r>
              </a:p>
            </p:txBody>
          </p:sp>
        </mc:Fallback>
      </mc:AlternateContent>
      <p:sp>
        <p:nvSpPr>
          <p:cNvPr id="6" name="正方形/長方形 5">
            <a:extLst>
              <a:ext uri="{FF2B5EF4-FFF2-40B4-BE49-F238E27FC236}">
                <a16:creationId xmlns:a16="http://schemas.microsoft.com/office/drawing/2014/main" id="{4FED62D0-1CD5-8349-328A-9DA4D4AE4886}"/>
              </a:ext>
            </a:extLst>
          </p:cNvPr>
          <p:cNvSpPr/>
          <p:nvPr/>
        </p:nvSpPr>
        <p:spPr>
          <a:xfrm>
            <a:off x="7924137" y="3672478"/>
            <a:ext cx="1740089" cy="12816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3CF95062-A6A1-BA34-C1CF-C4F474BA7995}"/>
              </a:ext>
            </a:extLst>
          </p:cNvPr>
          <p:cNvGrpSpPr/>
          <p:nvPr/>
        </p:nvGrpSpPr>
        <p:grpSpPr>
          <a:xfrm>
            <a:off x="1262743" y="3429000"/>
            <a:ext cx="2901044" cy="3004457"/>
            <a:chOff x="1262743" y="3429000"/>
            <a:chExt cx="2901044" cy="3004457"/>
          </a:xfrm>
        </p:grpSpPr>
        <p:pic>
          <p:nvPicPr>
            <p:cNvPr id="12" name="図 11">
              <a:extLst>
                <a:ext uri="{FF2B5EF4-FFF2-40B4-BE49-F238E27FC236}">
                  <a16:creationId xmlns:a16="http://schemas.microsoft.com/office/drawing/2014/main" id="{B1E1AD25-FACA-6958-08F1-4E98EC67624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r="51077"/>
            <a:stretch/>
          </p:blipFill>
          <p:spPr>
            <a:xfrm>
              <a:off x="1342879" y="3519275"/>
              <a:ext cx="2698277" cy="2757683"/>
            </a:xfrm>
            <a:prstGeom prst="rect">
              <a:avLst/>
            </a:prstGeom>
          </p:spPr>
        </p:pic>
        <p:sp>
          <p:nvSpPr>
            <p:cNvPr id="13" name="正方形/長方形 12">
              <a:extLst>
                <a:ext uri="{FF2B5EF4-FFF2-40B4-BE49-F238E27FC236}">
                  <a16:creationId xmlns:a16="http://schemas.microsoft.com/office/drawing/2014/main" id="{D0B53C0B-D69E-C51C-833C-164FB2307CB6}"/>
                </a:ext>
              </a:extLst>
            </p:cNvPr>
            <p:cNvSpPr/>
            <p:nvPr/>
          </p:nvSpPr>
          <p:spPr>
            <a:xfrm>
              <a:off x="1262743" y="3429000"/>
              <a:ext cx="2901044" cy="3004457"/>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9618DFC8-1A39-A959-7060-3C28CD297EDC}"/>
                </a:ext>
              </a:extLst>
            </p:cNvPr>
            <p:cNvGrpSpPr/>
            <p:nvPr/>
          </p:nvGrpSpPr>
          <p:grpSpPr>
            <a:xfrm>
              <a:off x="1342877" y="3519273"/>
              <a:ext cx="2698279" cy="2757684"/>
              <a:chOff x="6221951" y="3519273"/>
              <a:chExt cx="2698279" cy="2757684"/>
            </a:xfrm>
          </p:grpSpPr>
          <p:sp>
            <p:nvSpPr>
              <p:cNvPr id="20" name="正方形/長方形 19">
                <a:extLst>
                  <a:ext uri="{FF2B5EF4-FFF2-40B4-BE49-F238E27FC236}">
                    <a16:creationId xmlns:a16="http://schemas.microsoft.com/office/drawing/2014/main" id="{D78E077B-81CE-5C4B-1D51-9DBDA173CEC5}"/>
                  </a:ext>
                </a:extLst>
              </p:cNvPr>
              <p:cNvSpPr/>
              <p:nvPr/>
            </p:nvSpPr>
            <p:spPr>
              <a:xfrm>
                <a:off x="6231261" y="3519274"/>
                <a:ext cx="2688969" cy="27576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EB45D983-3AE9-C806-0857-FC57A168E20E}"/>
                  </a:ext>
                </a:extLst>
              </p:cNvPr>
              <p:cNvGrpSpPr/>
              <p:nvPr/>
            </p:nvGrpSpPr>
            <p:grpSpPr>
              <a:xfrm>
                <a:off x="6231260" y="3519275"/>
                <a:ext cx="2688969" cy="2757682"/>
                <a:chOff x="6231261" y="3519275"/>
                <a:chExt cx="2104410" cy="2757682"/>
              </a:xfrm>
            </p:grpSpPr>
            <p:cxnSp>
              <p:nvCxnSpPr>
                <p:cNvPr id="53" name="直線コネクタ 52">
                  <a:extLst>
                    <a:ext uri="{FF2B5EF4-FFF2-40B4-BE49-F238E27FC236}">
                      <a16:creationId xmlns:a16="http://schemas.microsoft.com/office/drawing/2014/main" id="{5890DFB8-52DC-6B41-2726-C7E85CBF5AD1}"/>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C482675-BCC7-E4AD-87F4-125BBDB99860}"/>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49E25B54-9B5A-48B3-51D3-2BE8DAB625C9}"/>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37155C3-2654-DDF5-8152-E38E9C98B3B5}"/>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C2BCFE4-1228-09ED-5AD5-5022C77EB57C}"/>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C3E4C45-58A4-6922-11F1-C9F9395B0FA2}"/>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75110DF3-CB5D-0B02-35B8-1FCB7ADF82FA}"/>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6A8297-0966-6725-6944-7977BE780A76}"/>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51813D0-8138-21C2-7725-C8D42614C4AF}"/>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B3F70E3A-658E-E2AD-241A-DBBB2EE415EF}"/>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8CF01271-7489-3408-BF2B-61F96211CF49}"/>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33184E6-9D73-5FFA-40EE-83204EDFED60}"/>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245958B-7558-08AC-6A1D-A7C154264373}"/>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A6FE717A-0000-E58C-1E8F-86DBCF316559}"/>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E81B9932-F8E9-1076-AF40-E3919E7CB4A4}"/>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035B4727-F272-32FD-CEE8-031155F6AC9B}"/>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5601AC0-A155-44BF-1507-82CE036B297B}"/>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B0BA1C69-D273-10FB-B679-B096509B5889}"/>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BF49AD36-6BD4-3E43-E447-0AF0C7FA099B}"/>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A70F1DFF-CE14-3108-98C8-05DAB262370F}"/>
                  </a:ext>
                </a:extLst>
              </p:cNvPr>
              <p:cNvGrpSpPr/>
              <p:nvPr/>
            </p:nvGrpSpPr>
            <p:grpSpPr>
              <a:xfrm rot="16200000">
                <a:off x="6192249" y="3548975"/>
                <a:ext cx="2757682" cy="2698277"/>
                <a:chOff x="6231261" y="3519275"/>
                <a:chExt cx="2104410" cy="2757682"/>
              </a:xfrm>
            </p:grpSpPr>
            <p:cxnSp>
              <p:nvCxnSpPr>
                <p:cNvPr id="23" name="直線コネクタ 22">
                  <a:extLst>
                    <a:ext uri="{FF2B5EF4-FFF2-40B4-BE49-F238E27FC236}">
                      <a16:creationId xmlns:a16="http://schemas.microsoft.com/office/drawing/2014/main" id="{747D510F-73E1-091C-0BED-6BFF385C095B}"/>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1C8E10A3-A19A-D7A4-7A48-607EDF187AC2}"/>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026D732-03D1-CB5B-7932-7941C4795E14}"/>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7231518-409C-CA17-2403-8D9E2517C0D6}"/>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7799A9C-5844-BEBB-80A7-6355A98C85FF}"/>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B9F6D18-07B0-A817-BA3B-54512598EB15}"/>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B229CE2F-978A-09F0-FAA5-E9B13A4F78BA}"/>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37DA040-9DC7-E160-9F60-72F5147A4902}"/>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40A1779-C85C-BF64-84B9-F323CACDE661}"/>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698DC91-41A0-5763-BD42-85F5E1AFCF66}"/>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C9FD2A8-FD14-DC07-750B-89C743878E03}"/>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271356F4-FE2D-7953-366C-048AF6B5D6DB}"/>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D7B1A15-2484-F232-9568-E7BC1FFC632B}"/>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C1D25C2-D582-5BD6-4D20-AF44ECA5132E}"/>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68912EA-03F7-CFE9-83B4-7C8F23C424FF}"/>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F56396E-D79F-8C67-17BC-C4289F82B0BA}"/>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82C8F1A6-B76F-8BDF-3D83-4AAC667BE82E}"/>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09FDDBA4-AF3C-4DCD-48EC-D6478D09A385}"/>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035FC1B-C886-4D85-BEE3-57BF75668ECF}"/>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 name="楕円 14">
              <a:extLst>
                <a:ext uri="{FF2B5EF4-FFF2-40B4-BE49-F238E27FC236}">
                  <a16:creationId xmlns:a16="http://schemas.microsoft.com/office/drawing/2014/main" id="{074005F3-182E-58E0-3CAB-DAAB9D5BF88B}"/>
                </a:ext>
              </a:extLst>
            </p:cNvPr>
            <p:cNvSpPr/>
            <p:nvPr/>
          </p:nvSpPr>
          <p:spPr>
            <a:xfrm>
              <a:off x="2417884" y="4898116"/>
              <a:ext cx="159271" cy="159271"/>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E5C261A-4062-4AC3-5B8E-D554BA33184A}"/>
                </a:ext>
              </a:extLst>
            </p:cNvPr>
            <p:cNvSpPr txBox="1"/>
            <p:nvPr/>
          </p:nvSpPr>
          <p:spPr>
            <a:xfrm>
              <a:off x="1441498" y="5131932"/>
              <a:ext cx="1518584" cy="492443"/>
            </a:xfrm>
            <a:prstGeom prst="rect">
              <a:avLst/>
            </a:prstGeom>
            <a:solidFill>
              <a:schemeClr val="bg1"/>
            </a:solidFill>
            <a:ln>
              <a:noFill/>
            </a:ln>
          </p:spPr>
          <p:txBody>
            <a:bodyPr wrap="square" lIns="0" tIns="0" rIns="0" bIns="0" rtlCol="0" anchor="ctr">
              <a:spAutoFit/>
            </a:bodyPr>
            <a:lstStyle/>
            <a:p>
              <a:pPr algn="ctr"/>
              <a:r>
                <a:rPr kumimoji="1" lang="en-US" altLang="ja-JP" sz="3200" b="1"/>
                <a:t>observer</a:t>
              </a:r>
              <a:endParaRPr kumimoji="1" lang="ja-JP" altLang="en-US" sz="3200" b="1"/>
            </a:p>
          </p:txBody>
        </p:sp>
        <p:sp>
          <p:nvSpPr>
            <p:cNvPr id="17" name="正方形/長方形 16">
              <a:extLst>
                <a:ext uri="{FF2B5EF4-FFF2-40B4-BE49-F238E27FC236}">
                  <a16:creationId xmlns:a16="http://schemas.microsoft.com/office/drawing/2014/main" id="{014BCC6D-14BC-4245-7B9B-0EB51B6E0E96}"/>
                </a:ext>
              </a:extLst>
            </p:cNvPr>
            <p:cNvSpPr/>
            <p:nvPr/>
          </p:nvSpPr>
          <p:spPr>
            <a:xfrm>
              <a:off x="2846057" y="381961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A20DD405-053A-1603-9E51-34AAB61E1CAC}"/>
                    </a:ext>
                  </a:extLst>
                </p:cNvPr>
                <p:cNvSpPr txBox="1"/>
                <p:nvPr/>
              </p:nvSpPr>
              <p:spPr>
                <a:xfrm>
                  <a:off x="2030601" y="3491005"/>
                  <a:ext cx="731033" cy="514051"/>
                </a:xfrm>
                <a:prstGeom prst="rect">
                  <a:avLst/>
                </a:prstGeom>
                <a:solidFill>
                  <a:schemeClr val="bg1"/>
                </a:solidFill>
                <a:ln>
                  <a:noFill/>
                </a:ln>
              </p:spPr>
              <p:txBody>
                <a:bodyPr wrap="squar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oMath>
                    </m:oMathPara>
                  </a14:m>
                  <a:endParaRPr kumimoji="1" lang="ja-JP" altLang="en-US" sz="3200" b="1"/>
                </a:p>
              </p:txBody>
            </p:sp>
          </mc:Choice>
          <mc:Fallback xmlns="">
            <p:sp>
              <p:nvSpPr>
                <p:cNvPr id="18" name="テキスト ボックス 17">
                  <a:extLst>
                    <a:ext uri="{FF2B5EF4-FFF2-40B4-BE49-F238E27FC236}">
                      <a16:creationId xmlns:a16="http://schemas.microsoft.com/office/drawing/2014/main" id="{A20DD405-053A-1603-9E51-34AAB61E1CAC}"/>
                    </a:ext>
                  </a:extLst>
                </p:cNvPr>
                <p:cNvSpPr txBox="1">
                  <a:spLocks noRot="1" noChangeAspect="1" noMove="1" noResize="1" noEditPoints="1" noAdjustHandles="1" noChangeArrowheads="1" noChangeShapeType="1" noTextEdit="1"/>
                </p:cNvSpPr>
                <p:nvPr/>
              </p:nvSpPr>
              <p:spPr>
                <a:xfrm>
                  <a:off x="2030601" y="3491005"/>
                  <a:ext cx="731033" cy="514051"/>
                </a:xfrm>
                <a:prstGeom prst="rect">
                  <a:avLst/>
                </a:prstGeom>
                <a:blipFill>
                  <a:blip r:embed="rId6"/>
                  <a:stretch>
                    <a:fillRect b="-1190"/>
                  </a:stretch>
                </a:blipFill>
                <a:ln>
                  <a:noFill/>
                </a:ln>
              </p:spPr>
              <p:txBody>
                <a:bodyPr/>
                <a:lstStyle/>
                <a:p>
                  <a:r>
                    <a:rPr lang="ja-JP" altLang="en-US">
                      <a:noFill/>
                    </a:rPr>
                    <a:t> </a:t>
                  </a:r>
                </a:p>
              </p:txBody>
            </p:sp>
          </mc:Fallback>
        </mc:AlternateContent>
        <p:cxnSp>
          <p:nvCxnSpPr>
            <p:cNvPr id="19" name="直線矢印コネクタ 18">
              <a:extLst>
                <a:ext uri="{FF2B5EF4-FFF2-40B4-BE49-F238E27FC236}">
                  <a16:creationId xmlns:a16="http://schemas.microsoft.com/office/drawing/2014/main" id="{7E2EEA96-DE32-35B4-157D-0DBD9E3630E1}"/>
                </a:ext>
              </a:extLst>
            </p:cNvPr>
            <p:cNvCxnSpPr>
              <a:stCxn id="17" idx="2"/>
            </p:cNvCxnSpPr>
            <p:nvPr/>
          </p:nvCxnSpPr>
          <p:spPr>
            <a:xfrm flipH="1">
              <a:off x="2547284" y="3981094"/>
              <a:ext cx="373466" cy="917019"/>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43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49A3627-573E-E3B5-307D-E982F157FC6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432" r="51656"/>
          <a:stretch/>
        </p:blipFill>
        <p:spPr>
          <a:xfrm>
            <a:off x="1342876" y="3515161"/>
            <a:ext cx="2698278" cy="2778635"/>
          </a:xfrm>
          <a:prstGeom prst="rect">
            <a:avLst/>
          </a:prstGeom>
        </p:spPr>
      </p:pic>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Total of Light Pollution</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a:xfrm>
            <a:off x="838200" y="1846097"/>
            <a:ext cx="10515600" cy="4351338"/>
          </a:xfrm>
        </p:spPr>
        <p:txBody>
          <a:bodyPr/>
          <a:lstStyle/>
          <a:p>
            <a:pPr>
              <a:lnSpc>
                <a:spcPct val="100000"/>
              </a:lnSpc>
            </a:pPr>
            <a:r>
              <a:rPr kumimoji="1" lang="en-US" altLang="ja-JP"/>
              <a:t>Subdivide terrain into a grid</a:t>
            </a:r>
          </a:p>
          <a:p>
            <a:pPr>
              <a:lnSpc>
                <a:spcPct val="100000"/>
              </a:lnSpc>
            </a:pPr>
            <a:r>
              <a:rPr lang="en-US" altLang="ja-JP"/>
              <a:t>Estimate contribution of light at each grid cell with </a:t>
            </a:r>
            <a:r>
              <a:rPr kumimoji="1" lang="en-US" altLang="ja-JP"/>
              <a:t>squared sum of the skyglow intensities over the whole sky</a:t>
            </a:r>
          </a:p>
        </p:txBody>
      </p:sp>
      <p:sp>
        <p:nvSpPr>
          <p:cNvPr id="7" name="楕円 6">
            <a:extLst>
              <a:ext uri="{FF2B5EF4-FFF2-40B4-BE49-F238E27FC236}">
                <a16:creationId xmlns:a16="http://schemas.microsoft.com/office/drawing/2014/main" id="{6F679501-BB8E-63D8-1880-D7654AA18550}"/>
              </a:ext>
            </a:extLst>
          </p:cNvPr>
          <p:cNvSpPr/>
          <p:nvPr/>
        </p:nvSpPr>
        <p:spPr>
          <a:xfrm>
            <a:off x="2417884" y="4898116"/>
            <a:ext cx="159271" cy="159271"/>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B26D4FF-CFB6-C8D6-4F76-947F075FCD6A}"/>
              </a:ext>
            </a:extLst>
          </p:cNvPr>
          <p:cNvSpPr txBox="1"/>
          <p:nvPr/>
        </p:nvSpPr>
        <p:spPr>
          <a:xfrm>
            <a:off x="7452860" y="5026130"/>
            <a:ext cx="2542942" cy="646331"/>
          </a:xfrm>
          <a:prstGeom prst="rect">
            <a:avLst/>
          </a:prstGeom>
          <a:noFill/>
        </p:spPr>
        <p:txBody>
          <a:bodyPr wrap="square" rtlCol="0">
            <a:spAutoFit/>
          </a:bodyPr>
          <a:lstStyle/>
          <a:p>
            <a:pPr algn="ctr"/>
            <a:r>
              <a:rPr kumimoji="1" lang="en-US" altLang="ja-JP" sz="3600" b="1"/>
              <a:t>precompute</a:t>
            </a:r>
            <a:endParaRPr kumimoji="1" lang="ja-JP" altLang="en-US" sz="3600" b="1"/>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DB4814B4-68D9-6A06-BEBE-D2FA7D7553F7}"/>
                  </a:ext>
                </a:extLst>
              </p:cNvPr>
              <p:cNvSpPr txBox="1"/>
              <p:nvPr/>
            </p:nvSpPr>
            <p:spPr>
              <a:xfrm>
                <a:off x="5203514" y="3515161"/>
                <a:ext cx="4510530" cy="1531958"/>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𝑄</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r>
                        <a:rPr lang="en-US" altLang="ja-JP" sz="3200" i="1">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𝑟</m:t>
                          </m:r>
                        </m:e>
                        <m:sub>
                          <m:r>
                            <a:rPr lang="en-US" altLang="ja-JP" sz="3200" i="1">
                              <a:latin typeface="Cambria Math" panose="02040503050406030204" pitchFamily="18" charset="0"/>
                            </a:rPr>
                            <m:t>𝑐</m:t>
                          </m:r>
                        </m:sub>
                      </m:sSub>
                      <m:r>
                        <a:rPr lang="en-US" altLang="ja-JP" sz="3200" i="1">
                          <a:latin typeface="Cambria Math" panose="02040503050406030204" pitchFamily="18" charset="0"/>
                        </a:rPr>
                        <m:t>)</m:t>
                      </m:r>
                      <m:r>
                        <a:rPr kumimoji="1" lang="en-US" altLang="ja-JP" sz="3200" b="0" i="1" smtClean="0">
                          <a:latin typeface="Cambria Math" panose="02040503050406030204" pitchFamily="18" charset="0"/>
                        </a:rPr>
                        <m:t>=</m:t>
                      </m:r>
                      <m:rad>
                        <m:radPr>
                          <m:degHide m:val="on"/>
                          <m:ctrlPr>
                            <a:rPr kumimoji="1" lang="en-US" altLang="ja-JP" sz="3200" b="0" i="1" smtClean="0">
                              <a:latin typeface="Cambria Math" panose="02040503050406030204" pitchFamily="18" charset="0"/>
                            </a:rPr>
                          </m:ctrlPr>
                        </m:radPr>
                        <m:deg/>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𝑘</m:t>
                              </m:r>
                            </m:sub>
                            <m:sup/>
                            <m:e>
                              <m:sSubSup>
                                <m:sSubSupPr>
                                  <m:ctrlPr>
                                    <a:rPr kumimoji="1" lang="en-US" altLang="ja-JP" sz="3200" b="0" i="1" smtClean="0">
                                      <a:latin typeface="Cambria Math" panose="02040503050406030204" pitchFamily="18" charset="0"/>
                                    </a:rPr>
                                  </m:ctrlPr>
                                </m:sSubSupPr>
                                <m:e>
                                  <m:r>
                                    <a:rPr kumimoji="1" lang="en-US" altLang="ja-JP" sz="3200" b="0" i="1" smtClean="0">
                                      <a:latin typeface="Cambria Math" panose="02040503050406030204" pitchFamily="18" charset="0"/>
                                    </a:rPr>
                                    <m:t>𝑐</m:t>
                                  </m:r>
                                </m:e>
                                <m:sub>
                                  <m:r>
                                    <a:rPr kumimoji="1" lang="en-US" altLang="ja-JP" sz="3200" b="0" i="1" smtClean="0">
                                      <a:latin typeface="Cambria Math" panose="02040503050406030204" pitchFamily="18" charset="0"/>
                                    </a:rPr>
                                    <m:t>𝑘</m:t>
                                  </m:r>
                                </m:sub>
                                <m:sup>
                                  <m:r>
                                    <a:rPr kumimoji="1" lang="en-US" altLang="ja-JP" sz="3200" b="0" i="1" smtClean="0">
                                      <a:latin typeface="Cambria Math" panose="02040503050406030204" pitchFamily="18" charset="0"/>
                                    </a:rPr>
                                    <m:t>2</m:t>
                                  </m:r>
                                </m:sup>
                              </m:sSubSup>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e>
                          </m:nary>
                        </m:e>
                      </m:rad>
                    </m:oMath>
                  </m:oMathPara>
                </a14:m>
                <a:endParaRPr kumimoji="1" lang="ja-JP" altLang="en-US" sz="3200"/>
              </a:p>
            </p:txBody>
          </p:sp>
        </mc:Choice>
        <mc:Fallback xmlns="">
          <p:sp>
            <p:nvSpPr>
              <p:cNvPr id="11" name="テキスト ボックス 10">
                <a:extLst>
                  <a:ext uri="{FF2B5EF4-FFF2-40B4-BE49-F238E27FC236}">
                    <a16:creationId xmlns:a16="http://schemas.microsoft.com/office/drawing/2014/main" id="{DB4814B4-68D9-6A06-BEBE-D2FA7D7553F7}"/>
                  </a:ext>
                </a:extLst>
              </p:cNvPr>
              <p:cNvSpPr txBox="1">
                <a:spLocks noRot="1" noChangeAspect="1" noMove="1" noResize="1" noEditPoints="1" noAdjustHandles="1" noChangeArrowheads="1" noChangeShapeType="1" noTextEdit="1"/>
              </p:cNvSpPr>
              <p:nvPr/>
            </p:nvSpPr>
            <p:spPr>
              <a:xfrm>
                <a:off x="5203514" y="3515161"/>
                <a:ext cx="4510530" cy="1531958"/>
              </a:xfrm>
              <a:prstGeom prst="rect">
                <a:avLst/>
              </a:prstGeom>
              <a:blipFill>
                <a:blip r:embed="rId5"/>
                <a:stretch>
                  <a:fillRect/>
                </a:stretch>
              </a:blipFill>
              <a:ln w="57150">
                <a:noFill/>
              </a:ln>
              <a:effectLst/>
            </p:spPr>
            <p:txBody>
              <a:bodyPr/>
              <a:lstStyle/>
              <a:p>
                <a:r>
                  <a:rPr lang="ja-JP" altLang="en-US">
                    <a:noFill/>
                  </a:rPr>
                  <a:t> </a:t>
                </a:r>
              </a:p>
            </p:txBody>
          </p:sp>
        </mc:Fallback>
      </mc:AlternateContent>
      <p:sp>
        <p:nvSpPr>
          <p:cNvPr id="12" name="正方形/長方形 11">
            <a:extLst>
              <a:ext uri="{FF2B5EF4-FFF2-40B4-BE49-F238E27FC236}">
                <a16:creationId xmlns:a16="http://schemas.microsoft.com/office/drawing/2014/main" id="{AA8104E1-04E2-E7FA-8536-D0D74681DAD6}"/>
              </a:ext>
            </a:extLst>
          </p:cNvPr>
          <p:cNvSpPr/>
          <p:nvPr/>
        </p:nvSpPr>
        <p:spPr>
          <a:xfrm>
            <a:off x="7924137" y="3672478"/>
            <a:ext cx="1740089" cy="12816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F3CB8EC-AF0A-8782-F3DB-D673C635B503}"/>
              </a:ext>
            </a:extLst>
          </p:cNvPr>
          <p:cNvSpPr txBox="1"/>
          <p:nvPr/>
        </p:nvSpPr>
        <p:spPr>
          <a:xfrm>
            <a:off x="932646" y="5089630"/>
            <a:ext cx="2542942" cy="584775"/>
          </a:xfrm>
          <a:prstGeom prst="rect">
            <a:avLst/>
          </a:prstGeom>
          <a:noFill/>
        </p:spPr>
        <p:txBody>
          <a:bodyPr wrap="square" rtlCol="0">
            <a:spAutoFit/>
          </a:bodyPr>
          <a:lstStyle/>
          <a:p>
            <a:pPr algn="ctr"/>
            <a:r>
              <a:rPr kumimoji="1" lang="en-US" altLang="ja-JP" sz="3200" b="1">
                <a:solidFill>
                  <a:schemeClr val="bg1"/>
                </a:solidFill>
              </a:rPr>
              <a:t>observer</a:t>
            </a:r>
            <a:endParaRPr kumimoji="1" lang="ja-JP" altLang="en-US" sz="3200" b="1">
              <a:solidFill>
                <a:schemeClr val="bg1"/>
              </a:solidFill>
            </a:endParaRPr>
          </a:p>
        </p:txBody>
      </p:sp>
    </p:spTree>
    <p:extLst>
      <p:ext uri="{BB962C8B-B14F-4D97-AF65-F5344CB8AC3E}">
        <p14:creationId xmlns:p14="http://schemas.microsoft.com/office/powerpoint/2010/main" val="24758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Visible Skyglow</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p:txBody>
          <a:bodyPr/>
          <a:lstStyle/>
          <a:p>
            <a:pPr>
              <a:lnSpc>
                <a:spcPct val="100000"/>
              </a:lnSpc>
            </a:pPr>
            <a:r>
              <a:rPr kumimoji="1" lang="en-US" altLang="ja-JP"/>
              <a:t>Specify the region on the sky dome with a closed curve. </a:t>
            </a:r>
          </a:p>
          <a:p>
            <a:pPr>
              <a:lnSpc>
                <a:spcPct val="100000"/>
              </a:lnSpc>
            </a:pPr>
            <a:r>
              <a:rPr kumimoji="1" lang="en-US" altLang="ja-JP"/>
              <a:t>Influence of each light source on the skyglow inside the curve.</a:t>
            </a:r>
          </a:p>
        </p:txBody>
      </p:sp>
      <p:pic>
        <p:nvPicPr>
          <p:cNvPr id="5" name="図 4">
            <a:extLst>
              <a:ext uri="{FF2B5EF4-FFF2-40B4-BE49-F238E27FC236}">
                <a16:creationId xmlns:a16="http://schemas.microsoft.com/office/drawing/2014/main" id="{026E2947-50D4-DE3C-2A49-AA359FC8AF06}"/>
              </a:ext>
            </a:extLst>
          </p:cNvPr>
          <p:cNvPicPr>
            <a:picLocks noChangeAspect="1"/>
          </p:cNvPicPr>
          <p:nvPr/>
        </p:nvPicPr>
        <p:blipFill rotWithShape="1">
          <a:blip r:embed="rId3"/>
          <a:srcRect l="49970" r="1"/>
          <a:stretch/>
        </p:blipFill>
        <p:spPr>
          <a:xfrm>
            <a:off x="792309" y="3554213"/>
            <a:ext cx="2759209" cy="2757673"/>
          </a:xfrm>
          <a:prstGeom prst="rect">
            <a:avLst/>
          </a:prstGeom>
        </p:spPr>
      </p:pic>
      <p:sp>
        <p:nvSpPr>
          <p:cNvPr id="6" name="フリーフォーム: 図形 5">
            <a:extLst>
              <a:ext uri="{FF2B5EF4-FFF2-40B4-BE49-F238E27FC236}">
                <a16:creationId xmlns:a16="http://schemas.microsoft.com/office/drawing/2014/main" id="{368F7E7B-FE56-3012-3ECA-B8C309DAECEF}"/>
              </a:ext>
            </a:extLst>
          </p:cNvPr>
          <p:cNvSpPr/>
          <p:nvPr/>
        </p:nvSpPr>
        <p:spPr>
          <a:xfrm>
            <a:off x="2038127" y="5269506"/>
            <a:ext cx="1334002" cy="851120"/>
          </a:xfrm>
          <a:custGeom>
            <a:avLst/>
            <a:gdLst>
              <a:gd name="connsiteX0" fmla="*/ 10844 w 703987"/>
              <a:gd name="connsiteY0" fmla="*/ 349928 h 451706"/>
              <a:gd name="connsiteX1" fmla="*/ 10844 w 703987"/>
              <a:gd name="connsiteY1" fmla="*/ 253090 h 451706"/>
              <a:gd name="connsiteX2" fmla="*/ 77519 w 703987"/>
              <a:gd name="connsiteY2" fmla="*/ 149903 h 451706"/>
              <a:gd name="connsiteX3" fmla="*/ 139431 w 703987"/>
              <a:gd name="connsiteY3" fmla="*/ 43540 h 451706"/>
              <a:gd name="connsiteX4" fmla="*/ 263256 w 703987"/>
              <a:gd name="connsiteY4" fmla="*/ 678 h 451706"/>
              <a:gd name="connsiteX5" fmla="*/ 382319 w 703987"/>
              <a:gd name="connsiteY5" fmla="*/ 16553 h 451706"/>
              <a:gd name="connsiteX6" fmla="*/ 483919 w 703987"/>
              <a:gd name="connsiteY6" fmla="*/ 7028 h 451706"/>
              <a:gd name="connsiteX7" fmla="*/ 537894 w 703987"/>
              <a:gd name="connsiteY7" fmla="*/ 35603 h 451706"/>
              <a:gd name="connsiteX8" fmla="*/ 634731 w 703987"/>
              <a:gd name="connsiteY8" fmla="*/ 75290 h 451706"/>
              <a:gd name="connsiteX9" fmla="*/ 696644 w 703987"/>
              <a:gd name="connsiteY9" fmla="*/ 256265 h 451706"/>
              <a:gd name="connsiteX10" fmla="*/ 698231 w 703987"/>
              <a:gd name="connsiteY10" fmla="*/ 354690 h 451706"/>
              <a:gd name="connsiteX11" fmla="*/ 655369 w 703987"/>
              <a:gd name="connsiteY11" fmla="*/ 440415 h 451706"/>
              <a:gd name="connsiteX12" fmla="*/ 245794 w 703987"/>
              <a:gd name="connsiteY12" fmla="*/ 448353 h 451706"/>
              <a:gd name="connsiteX13" fmla="*/ 115619 w 703987"/>
              <a:gd name="connsiteY13" fmla="*/ 418190 h 451706"/>
              <a:gd name="connsiteX14" fmla="*/ 10844 w 703987"/>
              <a:gd name="connsiteY14" fmla="*/ 349928 h 451706"/>
              <a:gd name="connsiteX0" fmla="*/ 7679 w 700822"/>
              <a:gd name="connsiteY0" fmla="*/ 349928 h 451706"/>
              <a:gd name="connsiteX1" fmla="*/ 7679 w 700822"/>
              <a:gd name="connsiteY1" fmla="*/ 253090 h 451706"/>
              <a:gd name="connsiteX2" fmla="*/ 74354 w 700822"/>
              <a:gd name="connsiteY2" fmla="*/ 149903 h 451706"/>
              <a:gd name="connsiteX3" fmla="*/ 136266 w 700822"/>
              <a:gd name="connsiteY3" fmla="*/ 43540 h 451706"/>
              <a:gd name="connsiteX4" fmla="*/ 260091 w 700822"/>
              <a:gd name="connsiteY4" fmla="*/ 678 h 451706"/>
              <a:gd name="connsiteX5" fmla="*/ 379154 w 700822"/>
              <a:gd name="connsiteY5" fmla="*/ 16553 h 451706"/>
              <a:gd name="connsiteX6" fmla="*/ 480754 w 700822"/>
              <a:gd name="connsiteY6" fmla="*/ 7028 h 451706"/>
              <a:gd name="connsiteX7" fmla="*/ 534729 w 700822"/>
              <a:gd name="connsiteY7" fmla="*/ 35603 h 451706"/>
              <a:gd name="connsiteX8" fmla="*/ 631566 w 700822"/>
              <a:gd name="connsiteY8" fmla="*/ 75290 h 451706"/>
              <a:gd name="connsiteX9" fmla="*/ 693479 w 700822"/>
              <a:gd name="connsiteY9" fmla="*/ 256265 h 451706"/>
              <a:gd name="connsiteX10" fmla="*/ 695066 w 700822"/>
              <a:gd name="connsiteY10" fmla="*/ 354690 h 451706"/>
              <a:gd name="connsiteX11" fmla="*/ 652204 w 700822"/>
              <a:gd name="connsiteY11" fmla="*/ 440415 h 451706"/>
              <a:gd name="connsiteX12" fmla="*/ 242629 w 700822"/>
              <a:gd name="connsiteY12" fmla="*/ 448353 h 451706"/>
              <a:gd name="connsiteX13" fmla="*/ 112454 w 700822"/>
              <a:gd name="connsiteY13" fmla="*/ 418190 h 451706"/>
              <a:gd name="connsiteX14" fmla="*/ 63638 w 700822"/>
              <a:gd name="connsiteY14" fmla="*/ 381678 h 451706"/>
              <a:gd name="connsiteX15" fmla="*/ 7679 w 700822"/>
              <a:gd name="connsiteY15" fmla="*/ 349928 h 451706"/>
              <a:gd name="connsiteX0" fmla="*/ 8258 w 700210"/>
              <a:gd name="connsiteY0" fmla="*/ 349928 h 451706"/>
              <a:gd name="connsiteX1" fmla="*/ 7067 w 700210"/>
              <a:gd name="connsiteY1" fmla="*/ 253090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8258 w 700210"/>
              <a:gd name="connsiteY0" fmla="*/ 349928 h 451706"/>
              <a:gd name="connsiteX1" fmla="*/ 7067 w 700210"/>
              <a:gd name="connsiteY1" fmla="*/ 247136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6597 w 698549"/>
              <a:gd name="connsiteY0" fmla="*/ 349928 h 451706"/>
              <a:gd name="connsiteX1" fmla="*/ 4214 w 698549"/>
              <a:gd name="connsiteY1" fmla="*/ 303096 h 451706"/>
              <a:gd name="connsiteX2" fmla="*/ 5406 w 698549"/>
              <a:gd name="connsiteY2" fmla="*/ 247136 h 451706"/>
              <a:gd name="connsiteX3" fmla="*/ 72081 w 698549"/>
              <a:gd name="connsiteY3" fmla="*/ 149903 h 451706"/>
              <a:gd name="connsiteX4" fmla="*/ 133993 w 698549"/>
              <a:gd name="connsiteY4" fmla="*/ 43540 h 451706"/>
              <a:gd name="connsiteX5" fmla="*/ 257818 w 698549"/>
              <a:gd name="connsiteY5" fmla="*/ 678 h 451706"/>
              <a:gd name="connsiteX6" fmla="*/ 376881 w 698549"/>
              <a:gd name="connsiteY6" fmla="*/ 16553 h 451706"/>
              <a:gd name="connsiteX7" fmla="*/ 478481 w 698549"/>
              <a:gd name="connsiteY7" fmla="*/ 7028 h 451706"/>
              <a:gd name="connsiteX8" fmla="*/ 532456 w 698549"/>
              <a:gd name="connsiteY8" fmla="*/ 35603 h 451706"/>
              <a:gd name="connsiteX9" fmla="*/ 629293 w 698549"/>
              <a:gd name="connsiteY9" fmla="*/ 75290 h 451706"/>
              <a:gd name="connsiteX10" fmla="*/ 691206 w 698549"/>
              <a:gd name="connsiteY10" fmla="*/ 256265 h 451706"/>
              <a:gd name="connsiteX11" fmla="*/ 692793 w 698549"/>
              <a:gd name="connsiteY11" fmla="*/ 354690 h 451706"/>
              <a:gd name="connsiteX12" fmla="*/ 649931 w 698549"/>
              <a:gd name="connsiteY12" fmla="*/ 440415 h 451706"/>
              <a:gd name="connsiteX13" fmla="*/ 240356 w 698549"/>
              <a:gd name="connsiteY13" fmla="*/ 448353 h 451706"/>
              <a:gd name="connsiteX14" fmla="*/ 110181 w 698549"/>
              <a:gd name="connsiteY14" fmla="*/ 418190 h 451706"/>
              <a:gd name="connsiteX15" fmla="*/ 61365 w 698549"/>
              <a:gd name="connsiteY15" fmla="*/ 381678 h 451706"/>
              <a:gd name="connsiteX16" fmla="*/ 6597 w 698549"/>
              <a:gd name="connsiteY16" fmla="*/ 349928 h 451706"/>
              <a:gd name="connsiteX0" fmla="*/ 6597 w 696680"/>
              <a:gd name="connsiteY0" fmla="*/ 349928 h 449680"/>
              <a:gd name="connsiteX1" fmla="*/ 4214 w 696680"/>
              <a:gd name="connsiteY1" fmla="*/ 303096 h 449680"/>
              <a:gd name="connsiteX2" fmla="*/ 5406 w 696680"/>
              <a:gd name="connsiteY2" fmla="*/ 247136 h 449680"/>
              <a:gd name="connsiteX3" fmla="*/ 72081 w 696680"/>
              <a:gd name="connsiteY3" fmla="*/ 149903 h 449680"/>
              <a:gd name="connsiteX4" fmla="*/ 133993 w 696680"/>
              <a:gd name="connsiteY4" fmla="*/ 43540 h 449680"/>
              <a:gd name="connsiteX5" fmla="*/ 257818 w 696680"/>
              <a:gd name="connsiteY5" fmla="*/ 678 h 449680"/>
              <a:gd name="connsiteX6" fmla="*/ 376881 w 696680"/>
              <a:gd name="connsiteY6" fmla="*/ 16553 h 449680"/>
              <a:gd name="connsiteX7" fmla="*/ 478481 w 696680"/>
              <a:gd name="connsiteY7" fmla="*/ 7028 h 449680"/>
              <a:gd name="connsiteX8" fmla="*/ 532456 w 696680"/>
              <a:gd name="connsiteY8" fmla="*/ 35603 h 449680"/>
              <a:gd name="connsiteX9" fmla="*/ 629293 w 696680"/>
              <a:gd name="connsiteY9" fmla="*/ 75290 h 449680"/>
              <a:gd name="connsiteX10" fmla="*/ 691206 w 696680"/>
              <a:gd name="connsiteY10" fmla="*/ 256265 h 449680"/>
              <a:gd name="connsiteX11" fmla="*/ 692793 w 696680"/>
              <a:gd name="connsiteY11" fmla="*/ 354690 h 449680"/>
              <a:gd name="connsiteX12" fmla="*/ 684061 w 696680"/>
              <a:gd name="connsiteY12" fmla="*/ 405490 h 449680"/>
              <a:gd name="connsiteX13" fmla="*/ 649931 w 696680"/>
              <a:gd name="connsiteY13" fmla="*/ 440415 h 449680"/>
              <a:gd name="connsiteX14" fmla="*/ 240356 w 696680"/>
              <a:gd name="connsiteY14" fmla="*/ 448353 h 449680"/>
              <a:gd name="connsiteX15" fmla="*/ 110181 w 696680"/>
              <a:gd name="connsiteY15" fmla="*/ 418190 h 449680"/>
              <a:gd name="connsiteX16" fmla="*/ 61365 w 696680"/>
              <a:gd name="connsiteY16" fmla="*/ 381678 h 449680"/>
              <a:gd name="connsiteX17" fmla="*/ 6597 w 696680"/>
              <a:gd name="connsiteY17" fmla="*/ 349928 h 449680"/>
              <a:gd name="connsiteX0" fmla="*/ 6597 w 696680"/>
              <a:gd name="connsiteY0" fmla="*/ 344170 h 443922"/>
              <a:gd name="connsiteX1" fmla="*/ 4214 w 696680"/>
              <a:gd name="connsiteY1" fmla="*/ 297338 h 443922"/>
              <a:gd name="connsiteX2" fmla="*/ 5406 w 696680"/>
              <a:gd name="connsiteY2" fmla="*/ 241378 h 443922"/>
              <a:gd name="connsiteX3" fmla="*/ 72081 w 696680"/>
              <a:gd name="connsiteY3" fmla="*/ 144145 h 443922"/>
              <a:gd name="connsiteX4" fmla="*/ 133993 w 696680"/>
              <a:gd name="connsiteY4" fmla="*/ 37782 h 443922"/>
              <a:gd name="connsiteX5" fmla="*/ 257818 w 696680"/>
              <a:gd name="connsiteY5" fmla="*/ 873 h 443922"/>
              <a:gd name="connsiteX6" fmla="*/ 376881 w 696680"/>
              <a:gd name="connsiteY6" fmla="*/ 10795 h 443922"/>
              <a:gd name="connsiteX7" fmla="*/ 478481 w 696680"/>
              <a:gd name="connsiteY7" fmla="*/ 1270 h 443922"/>
              <a:gd name="connsiteX8" fmla="*/ 532456 w 696680"/>
              <a:gd name="connsiteY8" fmla="*/ 29845 h 443922"/>
              <a:gd name="connsiteX9" fmla="*/ 629293 w 696680"/>
              <a:gd name="connsiteY9" fmla="*/ 69532 h 443922"/>
              <a:gd name="connsiteX10" fmla="*/ 691206 w 696680"/>
              <a:gd name="connsiteY10" fmla="*/ 250507 h 443922"/>
              <a:gd name="connsiteX11" fmla="*/ 692793 w 696680"/>
              <a:gd name="connsiteY11" fmla="*/ 348932 h 443922"/>
              <a:gd name="connsiteX12" fmla="*/ 684061 w 696680"/>
              <a:gd name="connsiteY12" fmla="*/ 399732 h 443922"/>
              <a:gd name="connsiteX13" fmla="*/ 649931 w 696680"/>
              <a:gd name="connsiteY13" fmla="*/ 434657 h 443922"/>
              <a:gd name="connsiteX14" fmla="*/ 240356 w 696680"/>
              <a:gd name="connsiteY14" fmla="*/ 442595 h 443922"/>
              <a:gd name="connsiteX15" fmla="*/ 110181 w 696680"/>
              <a:gd name="connsiteY15" fmla="*/ 412432 h 443922"/>
              <a:gd name="connsiteX16" fmla="*/ 61365 w 696680"/>
              <a:gd name="connsiteY16" fmla="*/ 375920 h 443922"/>
              <a:gd name="connsiteX17" fmla="*/ 6597 w 696680"/>
              <a:gd name="connsiteY17" fmla="*/ 344170 h 443922"/>
              <a:gd name="connsiteX0" fmla="*/ 6597 w 696680"/>
              <a:gd name="connsiteY0" fmla="*/ 344262 h 444014"/>
              <a:gd name="connsiteX1" fmla="*/ 4214 w 696680"/>
              <a:gd name="connsiteY1" fmla="*/ 297430 h 444014"/>
              <a:gd name="connsiteX2" fmla="*/ 5406 w 696680"/>
              <a:gd name="connsiteY2" fmla="*/ 241470 h 444014"/>
              <a:gd name="connsiteX3" fmla="*/ 72081 w 696680"/>
              <a:gd name="connsiteY3" fmla="*/ 144237 h 444014"/>
              <a:gd name="connsiteX4" fmla="*/ 133993 w 696680"/>
              <a:gd name="connsiteY4" fmla="*/ 37874 h 444014"/>
              <a:gd name="connsiteX5" fmla="*/ 257818 w 696680"/>
              <a:gd name="connsiteY5" fmla="*/ 965 h 444014"/>
              <a:gd name="connsiteX6" fmla="*/ 376881 w 696680"/>
              <a:gd name="connsiteY6" fmla="*/ 10887 h 444014"/>
              <a:gd name="connsiteX7" fmla="*/ 473718 w 696680"/>
              <a:gd name="connsiteY7" fmla="*/ 12078 h 444014"/>
              <a:gd name="connsiteX8" fmla="*/ 532456 w 696680"/>
              <a:gd name="connsiteY8" fmla="*/ 29937 h 444014"/>
              <a:gd name="connsiteX9" fmla="*/ 629293 w 696680"/>
              <a:gd name="connsiteY9" fmla="*/ 69624 h 444014"/>
              <a:gd name="connsiteX10" fmla="*/ 691206 w 696680"/>
              <a:gd name="connsiteY10" fmla="*/ 250599 h 444014"/>
              <a:gd name="connsiteX11" fmla="*/ 692793 w 696680"/>
              <a:gd name="connsiteY11" fmla="*/ 349024 h 444014"/>
              <a:gd name="connsiteX12" fmla="*/ 684061 w 696680"/>
              <a:gd name="connsiteY12" fmla="*/ 399824 h 444014"/>
              <a:gd name="connsiteX13" fmla="*/ 649931 w 696680"/>
              <a:gd name="connsiteY13" fmla="*/ 434749 h 444014"/>
              <a:gd name="connsiteX14" fmla="*/ 240356 w 696680"/>
              <a:gd name="connsiteY14" fmla="*/ 442687 h 444014"/>
              <a:gd name="connsiteX15" fmla="*/ 110181 w 696680"/>
              <a:gd name="connsiteY15" fmla="*/ 412524 h 444014"/>
              <a:gd name="connsiteX16" fmla="*/ 61365 w 696680"/>
              <a:gd name="connsiteY16" fmla="*/ 376012 h 444014"/>
              <a:gd name="connsiteX17" fmla="*/ 6597 w 696680"/>
              <a:gd name="connsiteY17" fmla="*/ 344262 h 444014"/>
              <a:gd name="connsiteX0" fmla="*/ 6597 w 695823"/>
              <a:gd name="connsiteY0" fmla="*/ 344262 h 444014"/>
              <a:gd name="connsiteX1" fmla="*/ 4214 w 695823"/>
              <a:gd name="connsiteY1" fmla="*/ 297430 h 444014"/>
              <a:gd name="connsiteX2" fmla="*/ 5406 w 695823"/>
              <a:gd name="connsiteY2" fmla="*/ 241470 h 444014"/>
              <a:gd name="connsiteX3" fmla="*/ 72081 w 695823"/>
              <a:gd name="connsiteY3" fmla="*/ 144237 h 444014"/>
              <a:gd name="connsiteX4" fmla="*/ 133993 w 695823"/>
              <a:gd name="connsiteY4" fmla="*/ 37874 h 444014"/>
              <a:gd name="connsiteX5" fmla="*/ 257818 w 695823"/>
              <a:gd name="connsiteY5" fmla="*/ 965 h 444014"/>
              <a:gd name="connsiteX6" fmla="*/ 376881 w 695823"/>
              <a:gd name="connsiteY6" fmla="*/ 10887 h 444014"/>
              <a:gd name="connsiteX7" fmla="*/ 473718 w 695823"/>
              <a:gd name="connsiteY7" fmla="*/ 12078 h 444014"/>
              <a:gd name="connsiteX8" fmla="*/ 532456 w 695823"/>
              <a:gd name="connsiteY8" fmla="*/ 29937 h 444014"/>
              <a:gd name="connsiteX9" fmla="*/ 641200 w 695823"/>
              <a:gd name="connsiteY9" fmla="*/ 95817 h 444014"/>
              <a:gd name="connsiteX10" fmla="*/ 691206 w 695823"/>
              <a:gd name="connsiteY10" fmla="*/ 250599 h 444014"/>
              <a:gd name="connsiteX11" fmla="*/ 692793 w 695823"/>
              <a:gd name="connsiteY11" fmla="*/ 349024 h 444014"/>
              <a:gd name="connsiteX12" fmla="*/ 684061 w 695823"/>
              <a:gd name="connsiteY12" fmla="*/ 399824 h 444014"/>
              <a:gd name="connsiteX13" fmla="*/ 649931 w 695823"/>
              <a:gd name="connsiteY13" fmla="*/ 434749 h 444014"/>
              <a:gd name="connsiteX14" fmla="*/ 240356 w 695823"/>
              <a:gd name="connsiteY14" fmla="*/ 442687 h 444014"/>
              <a:gd name="connsiteX15" fmla="*/ 110181 w 695823"/>
              <a:gd name="connsiteY15" fmla="*/ 412524 h 444014"/>
              <a:gd name="connsiteX16" fmla="*/ 61365 w 695823"/>
              <a:gd name="connsiteY16" fmla="*/ 376012 h 444014"/>
              <a:gd name="connsiteX17" fmla="*/ 6597 w 695823"/>
              <a:gd name="connsiteY17" fmla="*/ 344262 h 444014"/>
              <a:gd name="connsiteX0" fmla="*/ 6597 w 772658"/>
              <a:gd name="connsiteY0" fmla="*/ 344262 h 443888"/>
              <a:gd name="connsiteX1" fmla="*/ 4214 w 772658"/>
              <a:gd name="connsiteY1" fmla="*/ 297430 h 443888"/>
              <a:gd name="connsiteX2" fmla="*/ 5406 w 772658"/>
              <a:gd name="connsiteY2" fmla="*/ 241470 h 443888"/>
              <a:gd name="connsiteX3" fmla="*/ 72081 w 772658"/>
              <a:gd name="connsiteY3" fmla="*/ 144237 h 443888"/>
              <a:gd name="connsiteX4" fmla="*/ 133993 w 772658"/>
              <a:gd name="connsiteY4" fmla="*/ 37874 h 443888"/>
              <a:gd name="connsiteX5" fmla="*/ 257818 w 772658"/>
              <a:gd name="connsiteY5" fmla="*/ 965 h 443888"/>
              <a:gd name="connsiteX6" fmla="*/ 376881 w 772658"/>
              <a:gd name="connsiteY6" fmla="*/ 10887 h 443888"/>
              <a:gd name="connsiteX7" fmla="*/ 473718 w 772658"/>
              <a:gd name="connsiteY7" fmla="*/ 12078 h 443888"/>
              <a:gd name="connsiteX8" fmla="*/ 532456 w 772658"/>
              <a:gd name="connsiteY8" fmla="*/ 29937 h 443888"/>
              <a:gd name="connsiteX9" fmla="*/ 641200 w 772658"/>
              <a:gd name="connsiteY9" fmla="*/ 95817 h 443888"/>
              <a:gd name="connsiteX10" fmla="*/ 691206 w 772658"/>
              <a:gd name="connsiteY10" fmla="*/ 250599 h 443888"/>
              <a:gd name="connsiteX11" fmla="*/ 692793 w 772658"/>
              <a:gd name="connsiteY11" fmla="*/ 349024 h 443888"/>
              <a:gd name="connsiteX12" fmla="*/ 772168 w 772658"/>
              <a:gd name="connsiteY12" fmla="*/ 405777 h 443888"/>
              <a:gd name="connsiteX13" fmla="*/ 649931 w 772658"/>
              <a:gd name="connsiteY13" fmla="*/ 434749 h 443888"/>
              <a:gd name="connsiteX14" fmla="*/ 240356 w 772658"/>
              <a:gd name="connsiteY14" fmla="*/ 442687 h 443888"/>
              <a:gd name="connsiteX15" fmla="*/ 110181 w 772658"/>
              <a:gd name="connsiteY15" fmla="*/ 412524 h 443888"/>
              <a:gd name="connsiteX16" fmla="*/ 61365 w 772658"/>
              <a:gd name="connsiteY16" fmla="*/ 376012 h 443888"/>
              <a:gd name="connsiteX17" fmla="*/ 6597 w 772658"/>
              <a:gd name="connsiteY17" fmla="*/ 344262 h 443888"/>
              <a:gd name="connsiteX0" fmla="*/ 6597 w 697816"/>
              <a:gd name="connsiteY0" fmla="*/ 344262 h 446040"/>
              <a:gd name="connsiteX1" fmla="*/ 4214 w 697816"/>
              <a:gd name="connsiteY1" fmla="*/ 297430 h 446040"/>
              <a:gd name="connsiteX2" fmla="*/ 5406 w 697816"/>
              <a:gd name="connsiteY2" fmla="*/ 241470 h 446040"/>
              <a:gd name="connsiteX3" fmla="*/ 72081 w 697816"/>
              <a:gd name="connsiteY3" fmla="*/ 144237 h 446040"/>
              <a:gd name="connsiteX4" fmla="*/ 133993 w 697816"/>
              <a:gd name="connsiteY4" fmla="*/ 37874 h 446040"/>
              <a:gd name="connsiteX5" fmla="*/ 257818 w 697816"/>
              <a:gd name="connsiteY5" fmla="*/ 965 h 446040"/>
              <a:gd name="connsiteX6" fmla="*/ 376881 w 697816"/>
              <a:gd name="connsiteY6" fmla="*/ 10887 h 446040"/>
              <a:gd name="connsiteX7" fmla="*/ 473718 w 697816"/>
              <a:gd name="connsiteY7" fmla="*/ 12078 h 446040"/>
              <a:gd name="connsiteX8" fmla="*/ 532456 w 697816"/>
              <a:gd name="connsiteY8" fmla="*/ 29937 h 446040"/>
              <a:gd name="connsiteX9" fmla="*/ 641200 w 697816"/>
              <a:gd name="connsiteY9" fmla="*/ 95817 h 446040"/>
              <a:gd name="connsiteX10" fmla="*/ 691206 w 697816"/>
              <a:gd name="connsiteY10" fmla="*/ 250599 h 446040"/>
              <a:gd name="connsiteX11" fmla="*/ 692793 w 697816"/>
              <a:gd name="connsiteY11" fmla="*/ 349024 h 446040"/>
              <a:gd name="connsiteX12" fmla="*/ 649931 w 697816"/>
              <a:gd name="connsiteY12" fmla="*/ 434749 h 446040"/>
              <a:gd name="connsiteX13" fmla="*/ 240356 w 697816"/>
              <a:gd name="connsiteY13" fmla="*/ 442687 h 446040"/>
              <a:gd name="connsiteX14" fmla="*/ 110181 w 697816"/>
              <a:gd name="connsiteY14" fmla="*/ 412524 h 446040"/>
              <a:gd name="connsiteX15" fmla="*/ 61365 w 697816"/>
              <a:gd name="connsiteY15" fmla="*/ 376012 h 446040"/>
              <a:gd name="connsiteX16" fmla="*/ 6597 w 697816"/>
              <a:gd name="connsiteY16" fmla="*/ 344262 h 446040"/>
              <a:gd name="connsiteX0" fmla="*/ 6597 w 699513"/>
              <a:gd name="connsiteY0" fmla="*/ 344262 h 449215"/>
              <a:gd name="connsiteX1" fmla="*/ 4214 w 699513"/>
              <a:gd name="connsiteY1" fmla="*/ 297430 h 449215"/>
              <a:gd name="connsiteX2" fmla="*/ 5406 w 699513"/>
              <a:gd name="connsiteY2" fmla="*/ 241470 h 449215"/>
              <a:gd name="connsiteX3" fmla="*/ 72081 w 699513"/>
              <a:gd name="connsiteY3" fmla="*/ 144237 h 449215"/>
              <a:gd name="connsiteX4" fmla="*/ 133993 w 699513"/>
              <a:gd name="connsiteY4" fmla="*/ 37874 h 449215"/>
              <a:gd name="connsiteX5" fmla="*/ 257818 w 699513"/>
              <a:gd name="connsiteY5" fmla="*/ 965 h 449215"/>
              <a:gd name="connsiteX6" fmla="*/ 376881 w 699513"/>
              <a:gd name="connsiteY6" fmla="*/ 10887 h 449215"/>
              <a:gd name="connsiteX7" fmla="*/ 473718 w 699513"/>
              <a:gd name="connsiteY7" fmla="*/ 12078 h 449215"/>
              <a:gd name="connsiteX8" fmla="*/ 532456 w 699513"/>
              <a:gd name="connsiteY8" fmla="*/ 29937 h 449215"/>
              <a:gd name="connsiteX9" fmla="*/ 641200 w 699513"/>
              <a:gd name="connsiteY9" fmla="*/ 95817 h 449215"/>
              <a:gd name="connsiteX10" fmla="*/ 691206 w 699513"/>
              <a:gd name="connsiteY10" fmla="*/ 250599 h 449215"/>
              <a:gd name="connsiteX11" fmla="*/ 692793 w 699513"/>
              <a:gd name="connsiteY11" fmla="*/ 349024 h 449215"/>
              <a:gd name="connsiteX12" fmla="*/ 624928 w 699513"/>
              <a:gd name="connsiteY12" fmla="*/ 440703 h 449215"/>
              <a:gd name="connsiteX13" fmla="*/ 240356 w 699513"/>
              <a:gd name="connsiteY13" fmla="*/ 442687 h 449215"/>
              <a:gd name="connsiteX14" fmla="*/ 110181 w 699513"/>
              <a:gd name="connsiteY14" fmla="*/ 412524 h 449215"/>
              <a:gd name="connsiteX15" fmla="*/ 61365 w 699513"/>
              <a:gd name="connsiteY15" fmla="*/ 376012 h 449215"/>
              <a:gd name="connsiteX16" fmla="*/ 6597 w 699513"/>
              <a:gd name="connsiteY16" fmla="*/ 344262 h 449215"/>
              <a:gd name="connsiteX0" fmla="*/ 6597 w 700435"/>
              <a:gd name="connsiteY0" fmla="*/ 344262 h 451637"/>
              <a:gd name="connsiteX1" fmla="*/ 4214 w 700435"/>
              <a:gd name="connsiteY1" fmla="*/ 297430 h 451637"/>
              <a:gd name="connsiteX2" fmla="*/ 5406 w 700435"/>
              <a:gd name="connsiteY2" fmla="*/ 241470 h 451637"/>
              <a:gd name="connsiteX3" fmla="*/ 72081 w 700435"/>
              <a:gd name="connsiteY3" fmla="*/ 144237 h 451637"/>
              <a:gd name="connsiteX4" fmla="*/ 133993 w 700435"/>
              <a:gd name="connsiteY4" fmla="*/ 37874 h 451637"/>
              <a:gd name="connsiteX5" fmla="*/ 257818 w 700435"/>
              <a:gd name="connsiteY5" fmla="*/ 965 h 451637"/>
              <a:gd name="connsiteX6" fmla="*/ 376881 w 700435"/>
              <a:gd name="connsiteY6" fmla="*/ 10887 h 451637"/>
              <a:gd name="connsiteX7" fmla="*/ 473718 w 700435"/>
              <a:gd name="connsiteY7" fmla="*/ 12078 h 451637"/>
              <a:gd name="connsiteX8" fmla="*/ 532456 w 700435"/>
              <a:gd name="connsiteY8" fmla="*/ 29937 h 451637"/>
              <a:gd name="connsiteX9" fmla="*/ 641200 w 700435"/>
              <a:gd name="connsiteY9" fmla="*/ 95817 h 451637"/>
              <a:gd name="connsiteX10" fmla="*/ 691206 w 700435"/>
              <a:gd name="connsiteY10" fmla="*/ 250599 h 451637"/>
              <a:gd name="connsiteX11" fmla="*/ 692793 w 700435"/>
              <a:gd name="connsiteY11" fmla="*/ 349024 h 451637"/>
              <a:gd name="connsiteX12" fmla="*/ 611831 w 700435"/>
              <a:gd name="connsiteY12" fmla="*/ 444275 h 451637"/>
              <a:gd name="connsiteX13" fmla="*/ 240356 w 700435"/>
              <a:gd name="connsiteY13" fmla="*/ 442687 h 451637"/>
              <a:gd name="connsiteX14" fmla="*/ 110181 w 700435"/>
              <a:gd name="connsiteY14" fmla="*/ 412524 h 451637"/>
              <a:gd name="connsiteX15" fmla="*/ 61365 w 700435"/>
              <a:gd name="connsiteY15" fmla="*/ 376012 h 451637"/>
              <a:gd name="connsiteX16" fmla="*/ 6597 w 700435"/>
              <a:gd name="connsiteY16" fmla="*/ 344262 h 451637"/>
              <a:gd name="connsiteX0" fmla="*/ 6597 w 696589"/>
              <a:gd name="connsiteY0" fmla="*/ 344262 h 447190"/>
              <a:gd name="connsiteX1" fmla="*/ 4214 w 696589"/>
              <a:gd name="connsiteY1" fmla="*/ 297430 h 447190"/>
              <a:gd name="connsiteX2" fmla="*/ 5406 w 696589"/>
              <a:gd name="connsiteY2" fmla="*/ 241470 h 447190"/>
              <a:gd name="connsiteX3" fmla="*/ 72081 w 696589"/>
              <a:gd name="connsiteY3" fmla="*/ 144237 h 447190"/>
              <a:gd name="connsiteX4" fmla="*/ 133993 w 696589"/>
              <a:gd name="connsiteY4" fmla="*/ 37874 h 447190"/>
              <a:gd name="connsiteX5" fmla="*/ 257818 w 696589"/>
              <a:gd name="connsiteY5" fmla="*/ 965 h 447190"/>
              <a:gd name="connsiteX6" fmla="*/ 376881 w 696589"/>
              <a:gd name="connsiteY6" fmla="*/ 10887 h 447190"/>
              <a:gd name="connsiteX7" fmla="*/ 473718 w 696589"/>
              <a:gd name="connsiteY7" fmla="*/ 12078 h 447190"/>
              <a:gd name="connsiteX8" fmla="*/ 532456 w 696589"/>
              <a:gd name="connsiteY8" fmla="*/ 29937 h 447190"/>
              <a:gd name="connsiteX9" fmla="*/ 641200 w 696589"/>
              <a:gd name="connsiteY9" fmla="*/ 95817 h 447190"/>
              <a:gd name="connsiteX10" fmla="*/ 691206 w 696589"/>
              <a:gd name="connsiteY10" fmla="*/ 250599 h 447190"/>
              <a:gd name="connsiteX11" fmla="*/ 692793 w 696589"/>
              <a:gd name="connsiteY11" fmla="*/ 349024 h 447190"/>
              <a:gd name="connsiteX12" fmla="*/ 669773 w 696589"/>
              <a:gd name="connsiteY12" fmla="*/ 409349 h 447190"/>
              <a:gd name="connsiteX13" fmla="*/ 611831 w 696589"/>
              <a:gd name="connsiteY13" fmla="*/ 444275 h 447190"/>
              <a:gd name="connsiteX14" fmla="*/ 240356 w 696589"/>
              <a:gd name="connsiteY14" fmla="*/ 442687 h 447190"/>
              <a:gd name="connsiteX15" fmla="*/ 110181 w 696589"/>
              <a:gd name="connsiteY15" fmla="*/ 412524 h 447190"/>
              <a:gd name="connsiteX16" fmla="*/ 61365 w 696589"/>
              <a:gd name="connsiteY16" fmla="*/ 376012 h 447190"/>
              <a:gd name="connsiteX17" fmla="*/ 6597 w 696589"/>
              <a:gd name="connsiteY17" fmla="*/ 344262 h 447190"/>
              <a:gd name="connsiteX0" fmla="*/ 6597 w 696589"/>
              <a:gd name="connsiteY0" fmla="*/ 344262 h 444437"/>
              <a:gd name="connsiteX1" fmla="*/ 4214 w 696589"/>
              <a:gd name="connsiteY1" fmla="*/ 297430 h 444437"/>
              <a:gd name="connsiteX2" fmla="*/ 5406 w 696589"/>
              <a:gd name="connsiteY2" fmla="*/ 241470 h 444437"/>
              <a:gd name="connsiteX3" fmla="*/ 72081 w 696589"/>
              <a:gd name="connsiteY3" fmla="*/ 144237 h 444437"/>
              <a:gd name="connsiteX4" fmla="*/ 133993 w 696589"/>
              <a:gd name="connsiteY4" fmla="*/ 37874 h 444437"/>
              <a:gd name="connsiteX5" fmla="*/ 257818 w 696589"/>
              <a:gd name="connsiteY5" fmla="*/ 965 h 444437"/>
              <a:gd name="connsiteX6" fmla="*/ 376881 w 696589"/>
              <a:gd name="connsiteY6" fmla="*/ 10887 h 444437"/>
              <a:gd name="connsiteX7" fmla="*/ 473718 w 696589"/>
              <a:gd name="connsiteY7" fmla="*/ 12078 h 444437"/>
              <a:gd name="connsiteX8" fmla="*/ 532456 w 696589"/>
              <a:gd name="connsiteY8" fmla="*/ 29937 h 444437"/>
              <a:gd name="connsiteX9" fmla="*/ 641200 w 696589"/>
              <a:gd name="connsiteY9" fmla="*/ 95817 h 444437"/>
              <a:gd name="connsiteX10" fmla="*/ 691206 w 696589"/>
              <a:gd name="connsiteY10" fmla="*/ 250599 h 444437"/>
              <a:gd name="connsiteX11" fmla="*/ 692793 w 696589"/>
              <a:gd name="connsiteY11" fmla="*/ 349024 h 444437"/>
              <a:gd name="connsiteX12" fmla="*/ 669773 w 696589"/>
              <a:gd name="connsiteY12" fmla="*/ 409349 h 444437"/>
              <a:gd name="connsiteX13" fmla="*/ 570159 w 696589"/>
              <a:gd name="connsiteY13" fmla="*/ 438322 h 444437"/>
              <a:gd name="connsiteX14" fmla="*/ 240356 w 696589"/>
              <a:gd name="connsiteY14" fmla="*/ 442687 h 444437"/>
              <a:gd name="connsiteX15" fmla="*/ 110181 w 696589"/>
              <a:gd name="connsiteY15" fmla="*/ 412524 h 444437"/>
              <a:gd name="connsiteX16" fmla="*/ 61365 w 696589"/>
              <a:gd name="connsiteY16" fmla="*/ 376012 h 444437"/>
              <a:gd name="connsiteX17" fmla="*/ 6597 w 696589"/>
              <a:gd name="connsiteY17" fmla="*/ 344262 h 44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589" h="444437">
                <a:moveTo>
                  <a:pt x="6597" y="344262"/>
                </a:moveTo>
                <a:cubicBezTo>
                  <a:pt x="-2928" y="331165"/>
                  <a:pt x="4412" y="314562"/>
                  <a:pt x="4214" y="297430"/>
                </a:cubicBezTo>
                <a:cubicBezTo>
                  <a:pt x="4016" y="280298"/>
                  <a:pt x="-5905" y="267002"/>
                  <a:pt x="5406" y="241470"/>
                </a:cubicBezTo>
                <a:cubicBezTo>
                  <a:pt x="16717" y="215938"/>
                  <a:pt x="50650" y="178170"/>
                  <a:pt x="72081" y="144237"/>
                </a:cubicBezTo>
                <a:cubicBezTo>
                  <a:pt x="93512" y="110304"/>
                  <a:pt x="103037" y="61753"/>
                  <a:pt x="133993" y="37874"/>
                </a:cubicBezTo>
                <a:cubicBezTo>
                  <a:pt x="164949" y="13995"/>
                  <a:pt x="217337" y="5463"/>
                  <a:pt x="257818" y="965"/>
                </a:cubicBezTo>
                <a:cubicBezTo>
                  <a:pt x="298299" y="-3533"/>
                  <a:pt x="340898" y="9035"/>
                  <a:pt x="376881" y="10887"/>
                </a:cubicBezTo>
                <a:cubicBezTo>
                  <a:pt x="412864" y="12739"/>
                  <a:pt x="447789" y="8903"/>
                  <a:pt x="473718" y="12078"/>
                </a:cubicBezTo>
                <a:cubicBezTo>
                  <a:pt x="499647" y="15253"/>
                  <a:pt x="504542" y="15981"/>
                  <a:pt x="532456" y="29937"/>
                </a:cubicBezTo>
                <a:cubicBezTo>
                  <a:pt x="560370" y="43894"/>
                  <a:pt x="614742" y="59040"/>
                  <a:pt x="641200" y="95817"/>
                </a:cubicBezTo>
                <a:cubicBezTo>
                  <a:pt x="667658" y="132594"/>
                  <a:pt x="682607" y="208398"/>
                  <a:pt x="691206" y="250599"/>
                </a:cubicBezTo>
                <a:cubicBezTo>
                  <a:pt x="699805" y="292800"/>
                  <a:pt x="696365" y="322566"/>
                  <a:pt x="692793" y="349024"/>
                </a:cubicBezTo>
                <a:cubicBezTo>
                  <a:pt x="689221" y="375482"/>
                  <a:pt x="683267" y="393474"/>
                  <a:pt x="669773" y="409349"/>
                </a:cubicBezTo>
                <a:cubicBezTo>
                  <a:pt x="656279" y="425224"/>
                  <a:pt x="641729" y="432766"/>
                  <a:pt x="570159" y="438322"/>
                </a:cubicBezTo>
                <a:cubicBezTo>
                  <a:pt x="498590" y="443878"/>
                  <a:pt x="330314" y="446391"/>
                  <a:pt x="240356" y="442687"/>
                </a:cubicBezTo>
                <a:cubicBezTo>
                  <a:pt x="150398" y="438983"/>
                  <a:pt x="140013" y="423637"/>
                  <a:pt x="110181" y="412524"/>
                </a:cubicBezTo>
                <a:cubicBezTo>
                  <a:pt x="80349" y="401411"/>
                  <a:pt x="78828" y="387389"/>
                  <a:pt x="61365" y="376012"/>
                </a:cubicBezTo>
                <a:cubicBezTo>
                  <a:pt x="43902" y="364635"/>
                  <a:pt x="16122" y="357359"/>
                  <a:pt x="6597" y="34426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F465A099-5108-B514-621C-2EDD9EC1D65C}"/>
                  </a:ext>
                </a:extLst>
              </p:cNvPr>
              <p:cNvSpPr txBox="1"/>
              <p:nvPr/>
            </p:nvSpPr>
            <p:spPr>
              <a:xfrm>
                <a:off x="7011147" y="3631624"/>
                <a:ext cx="4633128" cy="607346"/>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𝑠</m:t>
                          </m:r>
                        </m:e>
                        <m:sub>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57" name="テキスト ボックス 56">
                <a:extLst>
                  <a:ext uri="{FF2B5EF4-FFF2-40B4-BE49-F238E27FC236}">
                    <a16:creationId xmlns:a16="http://schemas.microsoft.com/office/drawing/2014/main" id="{F465A099-5108-B514-621C-2EDD9EC1D65C}"/>
                  </a:ext>
                </a:extLst>
              </p:cNvPr>
              <p:cNvSpPr txBox="1">
                <a:spLocks noRot="1" noChangeAspect="1" noMove="1" noResize="1" noEditPoints="1" noAdjustHandles="1" noChangeArrowheads="1" noChangeShapeType="1" noTextEdit="1"/>
              </p:cNvSpPr>
              <p:nvPr/>
            </p:nvSpPr>
            <p:spPr>
              <a:xfrm>
                <a:off x="7011147" y="3631624"/>
                <a:ext cx="4633128" cy="607346"/>
              </a:xfrm>
              <a:prstGeom prst="rect">
                <a:avLst/>
              </a:prstGeom>
              <a:blipFill>
                <a:blip r:embed="rId4"/>
                <a:stretch>
                  <a:fillRect/>
                </a:stretch>
              </a:blipFill>
              <a:ln w="57150">
                <a:noFill/>
              </a:ln>
              <a:effectLst/>
            </p:spPr>
            <p:txBody>
              <a:bodyPr/>
              <a:lstStyle/>
              <a:p>
                <a:r>
                  <a:rPr lang="ja-JP" altLang="en-US">
                    <a:noFill/>
                  </a:rPr>
                  <a:t> </a:t>
                </a:r>
              </a:p>
            </p:txBody>
          </p:sp>
        </mc:Fallback>
      </mc:AlternateContent>
      <p:grpSp>
        <p:nvGrpSpPr>
          <p:cNvPr id="112" name="グループ化 111">
            <a:extLst>
              <a:ext uri="{FF2B5EF4-FFF2-40B4-BE49-F238E27FC236}">
                <a16:creationId xmlns:a16="http://schemas.microsoft.com/office/drawing/2014/main" id="{B0C8CE3F-3B43-DB6C-E9D9-EA622F28371A}"/>
              </a:ext>
            </a:extLst>
          </p:cNvPr>
          <p:cNvGrpSpPr/>
          <p:nvPr/>
        </p:nvGrpSpPr>
        <p:grpSpPr>
          <a:xfrm>
            <a:off x="2419403" y="5326767"/>
            <a:ext cx="520731" cy="569387"/>
            <a:chOff x="2419403" y="5326767"/>
            <a:chExt cx="520731" cy="569387"/>
          </a:xfrm>
        </p:grpSpPr>
        <p:sp>
          <p:nvSpPr>
            <p:cNvPr id="58" name="正方形/長方形 57">
              <a:extLst>
                <a:ext uri="{FF2B5EF4-FFF2-40B4-BE49-F238E27FC236}">
                  <a16:creationId xmlns:a16="http://schemas.microsoft.com/office/drawing/2014/main" id="{CA6C3D57-974D-EF23-B286-B6BDEC581BC6}"/>
                </a:ext>
              </a:extLst>
            </p:cNvPr>
            <p:cNvSpPr/>
            <p:nvPr/>
          </p:nvSpPr>
          <p:spPr>
            <a:xfrm>
              <a:off x="2790748" y="5614327"/>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32035620-7A2E-9F6B-7FEE-95876D618A05}"/>
                    </a:ext>
                  </a:extLst>
                </p:cNvPr>
                <p:cNvSpPr txBox="1"/>
                <p:nvPr/>
              </p:nvSpPr>
              <p:spPr>
                <a:xfrm>
                  <a:off x="2419403" y="5326767"/>
                  <a:ext cx="336822" cy="569387"/>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solidFill>
                              <a:schemeClr val="bg1"/>
                            </a:solidFill>
                            <a:latin typeface="Cambria Math" panose="02040503050406030204" pitchFamily="18" charset="0"/>
                          </a:rPr>
                          <m:t>𝑝</m:t>
                        </m:r>
                      </m:oMath>
                    </m:oMathPara>
                  </a14:m>
                  <a:endParaRPr kumimoji="1" lang="ja-JP" altLang="en-US" sz="3200">
                    <a:solidFill>
                      <a:schemeClr val="bg1"/>
                    </a:solidFill>
                  </a:endParaRPr>
                </a:p>
              </p:txBody>
            </p:sp>
          </mc:Choice>
          <mc:Fallback xmlns="">
            <p:sp>
              <p:nvSpPr>
                <p:cNvPr id="59" name="テキスト ボックス 58">
                  <a:extLst>
                    <a:ext uri="{FF2B5EF4-FFF2-40B4-BE49-F238E27FC236}">
                      <a16:creationId xmlns:a16="http://schemas.microsoft.com/office/drawing/2014/main" id="{32035620-7A2E-9F6B-7FEE-95876D618A05}"/>
                    </a:ext>
                  </a:extLst>
                </p:cNvPr>
                <p:cNvSpPr txBox="1">
                  <a:spLocks noRot="1" noChangeAspect="1" noMove="1" noResize="1" noEditPoints="1" noAdjustHandles="1" noChangeArrowheads="1" noChangeShapeType="1" noTextEdit="1"/>
                </p:cNvSpPr>
                <p:nvPr/>
              </p:nvSpPr>
              <p:spPr>
                <a:xfrm>
                  <a:off x="2419403" y="5326767"/>
                  <a:ext cx="336822" cy="569387"/>
                </a:xfrm>
                <a:prstGeom prst="rect">
                  <a:avLst/>
                </a:prstGeom>
                <a:blipFill>
                  <a:blip r:embed="rId5"/>
                  <a:stretch>
                    <a:fillRect/>
                  </a:stretch>
                </a:blipFill>
                <a:ln w="57150">
                  <a:noFill/>
                </a:ln>
                <a:effectLst/>
              </p:spPr>
              <p:txBody>
                <a:bodyPr/>
                <a:lstStyle/>
                <a:p>
                  <a:r>
                    <a:rPr lang="ja-JP" altLang="en-US">
                      <a:noFill/>
                    </a:rPr>
                    <a:t> </a:t>
                  </a:r>
                </a:p>
              </p:txBody>
            </p:sp>
          </mc:Fallback>
        </mc:AlternateContent>
      </p:grpSp>
      <p:pic>
        <p:nvPicPr>
          <p:cNvPr id="11" name="図 10">
            <a:extLst>
              <a:ext uri="{FF2B5EF4-FFF2-40B4-BE49-F238E27FC236}">
                <a16:creationId xmlns:a16="http://schemas.microsoft.com/office/drawing/2014/main" id="{F3827EFD-0BA1-EFF4-5E6A-A4AF2D027D4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r="51077"/>
          <a:stretch/>
        </p:blipFill>
        <p:spPr>
          <a:xfrm>
            <a:off x="3972713" y="3554217"/>
            <a:ext cx="2698277" cy="2757683"/>
          </a:xfrm>
          <a:prstGeom prst="rect">
            <a:avLst/>
          </a:prstGeom>
        </p:spPr>
      </p:pic>
      <p:sp>
        <p:nvSpPr>
          <p:cNvPr id="110" name="正方形/長方形 109">
            <a:extLst>
              <a:ext uri="{FF2B5EF4-FFF2-40B4-BE49-F238E27FC236}">
                <a16:creationId xmlns:a16="http://schemas.microsoft.com/office/drawing/2014/main" id="{AF732DD7-4883-61E8-7456-D4BBB9FB916D}"/>
              </a:ext>
            </a:extLst>
          </p:cNvPr>
          <p:cNvSpPr/>
          <p:nvPr/>
        </p:nvSpPr>
        <p:spPr>
          <a:xfrm>
            <a:off x="3866675" y="3430820"/>
            <a:ext cx="2901044" cy="3004457"/>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CC6A8BA1-29A2-3EF4-BE2E-DDE18697CB44}"/>
              </a:ext>
            </a:extLst>
          </p:cNvPr>
          <p:cNvGrpSpPr/>
          <p:nvPr/>
        </p:nvGrpSpPr>
        <p:grpSpPr>
          <a:xfrm>
            <a:off x="3968058" y="3554215"/>
            <a:ext cx="2698279" cy="2757684"/>
            <a:chOff x="6221951" y="3519273"/>
            <a:chExt cx="2698279" cy="2757684"/>
          </a:xfrm>
        </p:grpSpPr>
        <p:sp>
          <p:nvSpPr>
            <p:cNvPr id="13" name="正方形/長方形 12">
              <a:extLst>
                <a:ext uri="{FF2B5EF4-FFF2-40B4-BE49-F238E27FC236}">
                  <a16:creationId xmlns:a16="http://schemas.microsoft.com/office/drawing/2014/main" id="{1E8B6012-39EB-2B0B-2EA8-CA05B5B4D772}"/>
                </a:ext>
              </a:extLst>
            </p:cNvPr>
            <p:cNvSpPr/>
            <p:nvPr/>
          </p:nvSpPr>
          <p:spPr>
            <a:xfrm>
              <a:off x="6231261" y="3519274"/>
              <a:ext cx="2688969" cy="27576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D69B9DC5-9E41-4078-36EF-A8D0F5D5D6B7}"/>
                </a:ext>
              </a:extLst>
            </p:cNvPr>
            <p:cNvGrpSpPr/>
            <p:nvPr/>
          </p:nvGrpSpPr>
          <p:grpSpPr>
            <a:xfrm>
              <a:off x="6231260" y="3519275"/>
              <a:ext cx="2688969" cy="2757682"/>
              <a:chOff x="6231261" y="3519275"/>
              <a:chExt cx="2104410" cy="2757682"/>
            </a:xfrm>
          </p:grpSpPr>
          <p:cxnSp>
            <p:nvCxnSpPr>
              <p:cNvPr id="35" name="直線コネクタ 34">
                <a:extLst>
                  <a:ext uri="{FF2B5EF4-FFF2-40B4-BE49-F238E27FC236}">
                    <a16:creationId xmlns:a16="http://schemas.microsoft.com/office/drawing/2014/main" id="{02577A0E-EB3D-0A26-B9E7-941AC1E48702}"/>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CACED8F-572C-0E87-0326-D97F0FDE737D}"/>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F613C57F-26C2-9E14-0E34-C31060732FBA}"/>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B644C929-3531-517B-93B2-10CFFC6814CB}"/>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C5F206C-0AB1-227A-C7A7-AFF71826BF84}"/>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09D7610-9AF5-E24B-EF31-6F6F9637B82D}"/>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A31CD0D-E417-6BBE-9232-BDEE3A3532C3}"/>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A8CB8F4E-EAD0-0943-91ED-E433A4ADA450}"/>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6AC23183-8B36-0213-9CF4-FA0B9D30E80A}"/>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5C1EABF-5312-AAB5-AAE6-1D580484BCA3}"/>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9EA8035-A8B1-B8D9-FFCA-000E89B408C2}"/>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0665834-FB62-CD9B-79AB-F4A106BE94D7}"/>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22EFEE6-8591-DD61-40F2-94D3C96824E7}"/>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F448888-85D9-511E-57CC-271CF0AD5564}"/>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CEA30663-7E93-F815-1515-842C3B4C07B7}"/>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94D3F54-AA77-B322-EAB3-E973EADFD9F7}"/>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BCC6CD45-2549-174F-348C-B1835ED30295}"/>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7093F5FC-9E1D-7ACB-4891-4FAD56E04FF6}"/>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8346BCF-B6A1-E1FC-1AC5-C92A4B57F55E}"/>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D09C06C0-B2F0-9F0B-4374-66B920174966}"/>
                </a:ext>
              </a:extLst>
            </p:cNvPr>
            <p:cNvGrpSpPr/>
            <p:nvPr/>
          </p:nvGrpSpPr>
          <p:grpSpPr>
            <a:xfrm rot="16200000">
              <a:off x="6192249" y="3548975"/>
              <a:ext cx="2757682" cy="2698277"/>
              <a:chOff x="6231261" y="3519275"/>
              <a:chExt cx="2104410" cy="2757682"/>
            </a:xfrm>
          </p:grpSpPr>
          <p:cxnSp>
            <p:nvCxnSpPr>
              <p:cNvPr id="16" name="直線コネクタ 15">
                <a:extLst>
                  <a:ext uri="{FF2B5EF4-FFF2-40B4-BE49-F238E27FC236}">
                    <a16:creationId xmlns:a16="http://schemas.microsoft.com/office/drawing/2014/main" id="{40AE700E-9434-E04D-EA19-AB8BD5BFD280}"/>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19D28B5-7EBF-6B73-9942-013A7D44E88F}"/>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43B3355-F3F2-76B4-C596-017A4013CF7E}"/>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60168E7-F64B-37A2-9659-B1A563BF4D50}"/>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12904FA-E5C6-EC66-F7AC-4ED7EA760EC8}"/>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BFD3683-0032-F433-C857-8698066A6261}"/>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26E64ED-000F-F6A1-BDBB-1A03611946F0}"/>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DC9C0B1-5722-5097-4FDB-3F102EAA1228}"/>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1885E5C-DFE6-E95B-659B-7F74CD38A8FE}"/>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7DA1CF2-3898-FC27-9370-990C52182A06}"/>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C17A9E3-6C90-C8C0-7C0E-C486C77CB9D4}"/>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105982E-6C3B-BC29-3BDE-5F01580FA8B5}"/>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91F512F-EBA1-4B45-C436-BA2522C8E3E6}"/>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D6486BC9-B3CD-259F-ACD0-990EDECEB740}"/>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5099D78-91BE-4F48-2795-D8C865460384}"/>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8EA6902-775B-A311-32B3-31605B479277}"/>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A0AFD49-1409-B2A6-31B7-461A48182E4A}"/>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D2EA776-74AF-CAD7-97F6-1A08D617D593}"/>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240C49A-D48D-0AAA-4328-C318E823155A}"/>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楕円 63">
            <a:extLst>
              <a:ext uri="{FF2B5EF4-FFF2-40B4-BE49-F238E27FC236}">
                <a16:creationId xmlns:a16="http://schemas.microsoft.com/office/drawing/2014/main" id="{16F659A5-4A2B-C7C3-B798-52BB5909EAB4}"/>
              </a:ext>
            </a:extLst>
          </p:cNvPr>
          <p:cNvSpPr/>
          <p:nvPr/>
        </p:nvSpPr>
        <p:spPr>
          <a:xfrm>
            <a:off x="4081780" y="5805573"/>
            <a:ext cx="159243" cy="1592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EE9F7C9-677A-5F25-7B6D-29F98276929F}"/>
              </a:ext>
            </a:extLst>
          </p:cNvPr>
          <p:cNvSpPr txBox="1"/>
          <p:nvPr/>
        </p:nvSpPr>
        <p:spPr>
          <a:xfrm>
            <a:off x="4299435" y="5646803"/>
            <a:ext cx="1518584" cy="492443"/>
          </a:xfrm>
          <a:prstGeom prst="rect">
            <a:avLst/>
          </a:prstGeom>
          <a:solidFill>
            <a:schemeClr val="bg1"/>
          </a:solidFill>
          <a:ln>
            <a:noFill/>
          </a:ln>
        </p:spPr>
        <p:txBody>
          <a:bodyPr wrap="square" lIns="0" tIns="0" rIns="0" bIns="0" rtlCol="0" anchor="ctr">
            <a:spAutoFit/>
          </a:bodyPr>
          <a:lstStyle/>
          <a:p>
            <a:pPr algn="ctr"/>
            <a:r>
              <a:rPr kumimoji="1" lang="en-US" altLang="ja-JP" sz="3200" b="1"/>
              <a:t>observer</a:t>
            </a:r>
            <a:endParaRPr kumimoji="1" lang="ja-JP" altLang="en-US" sz="3200" b="1"/>
          </a:p>
        </p:txBody>
      </p:sp>
      <p:grpSp>
        <p:nvGrpSpPr>
          <p:cNvPr id="113" name="グループ化 112">
            <a:extLst>
              <a:ext uri="{FF2B5EF4-FFF2-40B4-BE49-F238E27FC236}">
                <a16:creationId xmlns:a16="http://schemas.microsoft.com/office/drawing/2014/main" id="{8BE6873F-D04D-ABFB-BFEF-BEDB19B09C88}"/>
              </a:ext>
            </a:extLst>
          </p:cNvPr>
          <p:cNvGrpSpPr/>
          <p:nvPr/>
        </p:nvGrpSpPr>
        <p:grpSpPr>
          <a:xfrm>
            <a:off x="5475891" y="3854558"/>
            <a:ext cx="805726" cy="771008"/>
            <a:chOff x="5475891" y="3854558"/>
            <a:chExt cx="805726" cy="771008"/>
          </a:xfrm>
        </p:grpSpPr>
        <p:sp>
          <p:nvSpPr>
            <p:cNvPr id="56" name="正方形/長方形 55">
              <a:extLst>
                <a:ext uri="{FF2B5EF4-FFF2-40B4-BE49-F238E27FC236}">
                  <a16:creationId xmlns:a16="http://schemas.microsoft.com/office/drawing/2014/main" id="{502D30A0-899C-9A85-3134-EC44AF3E4CA2}"/>
                </a:ext>
              </a:extLst>
            </p:cNvPr>
            <p:cNvSpPr/>
            <p:nvPr/>
          </p:nvSpPr>
          <p:spPr>
            <a:xfrm>
              <a:off x="5475891" y="3854558"/>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5D2F2DB1-896F-D4BF-DDE4-FBAC69B2D221}"/>
                    </a:ext>
                  </a:extLst>
                </p:cNvPr>
                <p:cNvSpPr txBox="1"/>
                <p:nvPr/>
              </p:nvSpPr>
              <p:spPr>
                <a:xfrm>
                  <a:off x="5550584" y="4111515"/>
                  <a:ext cx="731033" cy="514051"/>
                </a:xfrm>
                <a:prstGeom prst="rect">
                  <a:avLst/>
                </a:prstGeom>
                <a:solidFill>
                  <a:schemeClr val="bg1"/>
                </a:solidFill>
                <a:ln>
                  <a:noFill/>
                </a:ln>
              </p:spPr>
              <p:txBody>
                <a:bodyPr wrap="squar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oMath>
                    </m:oMathPara>
                  </a14:m>
                  <a:endParaRPr kumimoji="1" lang="ja-JP" altLang="en-US" sz="3200" b="1"/>
                </a:p>
              </p:txBody>
            </p:sp>
          </mc:Choice>
          <mc:Fallback xmlns="">
            <p:sp>
              <p:nvSpPr>
                <p:cNvPr id="8" name="テキスト ボックス 7">
                  <a:extLst>
                    <a:ext uri="{FF2B5EF4-FFF2-40B4-BE49-F238E27FC236}">
                      <a16:creationId xmlns:a16="http://schemas.microsoft.com/office/drawing/2014/main" id="{5D2F2DB1-896F-D4BF-DDE4-FBAC69B2D221}"/>
                    </a:ext>
                  </a:extLst>
                </p:cNvPr>
                <p:cNvSpPr txBox="1">
                  <a:spLocks noRot="1" noChangeAspect="1" noMove="1" noResize="1" noEditPoints="1" noAdjustHandles="1" noChangeArrowheads="1" noChangeShapeType="1" noTextEdit="1"/>
                </p:cNvSpPr>
                <p:nvPr/>
              </p:nvSpPr>
              <p:spPr>
                <a:xfrm>
                  <a:off x="5550584" y="4111515"/>
                  <a:ext cx="731033" cy="514051"/>
                </a:xfrm>
                <a:prstGeom prst="rect">
                  <a:avLst/>
                </a:prstGeom>
                <a:blipFill>
                  <a:blip r:embed="rId8"/>
                  <a:stretch>
                    <a:fillRect b="-1176"/>
                  </a:stretch>
                </a:blipFill>
                <a:ln>
                  <a:noFill/>
                </a:ln>
              </p:spPr>
              <p:txBody>
                <a:bodyPr/>
                <a:lstStyle/>
                <a:p>
                  <a:r>
                    <a:rPr lang="ja-JP" altLang="en-US">
                      <a:noFill/>
                    </a:rPr>
                    <a:t> </a:t>
                  </a:r>
                </a:p>
              </p:txBody>
            </p:sp>
          </mc:Fallback>
        </mc:AlternateContent>
      </p:grpSp>
      <p:cxnSp>
        <p:nvCxnSpPr>
          <p:cNvPr id="63" name="直線矢印コネクタ 62">
            <a:extLst>
              <a:ext uri="{FF2B5EF4-FFF2-40B4-BE49-F238E27FC236}">
                <a16:creationId xmlns:a16="http://schemas.microsoft.com/office/drawing/2014/main" id="{02E06B0F-8E72-C9EE-465B-A205CD9EEAE4}"/>
              </a:ext>
            </a:extLst>
          </p:cNvPr>
          <p:cNvCxnSpPr>
            <a:stCxn id="56" idx="1"/>
            <a:endCxn id="58" idx="3"/>
          </p:cNvCxnSpPr>
          <p:nvPr/>
        </p:nvCxnSpPr>
        <p:spPr>
          <a:xfrm flipH="1">
            <a:off x="2940134" y="3935297"/>
            <a:ext cx="2535757" cy="175976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EC2597F6-D2D2-550C-820F-09CFE4F6FCEC}"/>
              </a:ext>
            </a:extLst>
          </p:cNvPr>
          <p:cNvSpPr txBox="1"/>
          <p:nvPr/>
        </p:nvSpPr>
        <p:spPr>
          <a:xfrm>
            <a:off x="975470" y="4362080"/>
            <a:ext cx="1649507" cy="738664"/>
          </a:xfrm>
          <a:prstGeom prst="rect">
            <a:avLst/>
          </a:prstGeom>
          <a:noFill/>
          <a:ln>
            <a:noFill/>
          </a:ln>
        </p:spPr>
        <p:txBody>
          <a:bodyPr wrap="square" lIns="0" tIns="0" rIns="0" bIns="0" rtlCol="0" anchor="ctr">
            <a:spAutoFit/>
          </a:bodyPr>
          <a:lstStyle/>
          <a:p>
            <a:pPr algn="ctr"/>
            <a:r>
              <a:rPr kumimoji="1" lang="en-US" altLang="ja-JP" sz="2400" b="1">
                <a:solidFill>
                  <a:schemeClr val="bg1"/>
                </a:solidFill>
              </a:rPr>
              <a:t>specified curve</a:t>
            </a:r>
            <a:endParaRPr kumimoji="1" lang="ja-JP" altLang="en-US" sz="2400" b="1">
              <a:solidFill>
                <a:schemeClr val="bg1"/>
              </a:solidFill>
            </a:endParaRPr>
          </a:p>
        </p:txBody>
      </p:sp>
      <p:cxnSp>
        <p:nvCxnSpPr>
          <p:cNvPr id="117" name="直線矢印コネクタ 116">
            <a:extLst>
              <a:ext uri="{FF2B5EF4-FFF2-40B4-BE49-F238E27FC236}">
                <a16:creationId xmlns:a16="http://schemas.microsoft.com/office/drawing/2014/main" id="{5D975DD3-1504-B31B-FE64-1206C34A7F8F}"/>
              </a:ext>
            </a:extLst>
          </p:cNvPr>
          <p:cNvCxnSpPr/>
          <p:nvPr/>
        </p:nvCxnSpPr>
        <p:spPr>
          <a:xfrm>
            <a:off x="1758950" y="5086259"/>
            <a:ext cx="368300" cy="306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par>
                                <p:cTn id="11" presetID="10" presetClass="entr" presetSubtype="0"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right)">
                                      <p:cBhvr>
                                        <p:cTn id="23" dur="500"/>
                                        <p:tgtEl>
                                          <p:spTgt spid="6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7" grpId="0"/>
      <p:bldP spid="11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D437A44-2739-5123-60AA-0B6F421EB6DD}"/>
              </a:ext>
            </a:extLst>
          </p:cNvPr>
          <p:cNvGrpSpPr/>
          <p:nvPr/>
        </p:nvGrpSpPr>
        <p:grpSpPr>
          <a:xfrm>
            <a:off x="792309" y="3554213"/>
            <a:ext cx="2759209" cy="2757673"/>
            <a:chOff x="7420493" y="10327970"/>
            <a:chExt cx="3619563" cy="3617546"/>
          </a:xfrm>
        </p:grpSpPr>
        <p:pic>
          <p:nvPicPr>
            <p:cNvPr id="5" name="図 4">
              <a:extLst>
                <a:ext uri="{FF2B5EF4-FFF2-40B4-BE49-F238E27FC236}">
                  <a16:creationId xmlns:a16="http://schemas.microsoft.com/office/drawing/2014/main" id="{026E2947-50D4-DE3C-2A49-AA359FC8AF06}"/>
                </a:ext>
              </a:extLst>
            </p:cNvPr>
            <p:cNvPicPr>
              <a:picLocks noChangeAspect="1"/>
            </p:cNvPicPr>
            <p:nvPr/>
          </p:nvPicPr>
          <p:blipFill rotWithShape="1">
            <a:blip r:embed="rId3"/>
            <a:srcRect l="49970" r="1"/>
            <a:stretch/>
          </p:blipFill>
          <p:spPr>
            <a:xfrm>
              <a:off x="7420493" y="10327970"/>
              <a:ext cx="3619563" cy="3617546"/>
            </a:xfrm>
            <a:prstGeom prst="rect">
              <a:avLst/>
            </a:prstGeom>
          </p:spPr>
        </p:pic>
        <p:sp>
          <p:nvSpPr>
            <p:cNvPr id="6" name="フリーフォーム: 図形 5">
              <a:extLst>
                <a:ext uri="{FF2B5EF4-FFF2-40B4-BE49-F238E27FC236}">
                  <a16:creationId xmlns:a16="http://schemas.microsoft.com/office/drawing/2014/main" id="{368F7E7B-FE56-3012-3ECA-B8C309DAECEF}"/>
                </a:ext>
              </a:extLst>
            </p:cNvPr>
            <p:cNvSpPr/>
            <p:nvPr/>
          </p:nvSpPr>
          <p:spPr>
            <a:xfrm>
              <a:off x="9054772" y="12578111"/>
              <a:ext cx="1749960" cy="1116508"/>
            </a:xfrm>
            <a:custGeom>
              <a:avLst/>
              <a:gdLst>
                <a:gd name="connsiteX0" fmla="*/ 10844 w 703987"/>
                <a:gd name="connsiteY0" fmla="*/ 349928 h 451706"/>
                <a:gd name="connsiteX1" fmla="*/ 10844 w 703987"/>
                <a:gd name="connsiteY1" fmla="*/ 253090 h 451706"/>
                <a:gd name="connsiteX2" fmla="*/ 77519 w 703987"/>
                <a:gd name="connsiteY2" fmla="*/ 149903 h 451706"/>
                <a:gd name="connsiteX3" fmla="*/ 139431 w 703987"/>
                <a:gd name="connsiteY3" fmla="*/ 43540 h 451706"/>
                <a:gd name="connsiteX4" fmla="*/ 263256 w 703987"/>
                <a:gd name="connsiteY4" fmla="*/ 678 h 451706"/>
                <a:gd name="connsiteX5" fmla="*/ 382319 w 703987"/>
                <a:gd name="connsiteY5" fmla="*/ 16553 h 451706"/>
                <a:gd name="connsiteX6" fmla="*/ 483919 w 703987"/>
                <a:gd name="connsiteY6" fmla="*/ 7028 h 451706"/>
                <a:gd name="connsiteX7" fmla="*/ 537894 w 703987"/>
                <a:gd name="connsiteY7" fmla="*/ 35603 h 451706"/>
                <a:gd name="connsiteX8" fmla="*/ 634731 w 703987"/>
                <a:gd name="connsiteY8" fmla="*/ 75290 h 451706"/>
                <a:gd name="connsiteX9" fmla="*/ 696644 w 703987"/>
                <a:gd name="connsiteY9" fmla="*/ 256265 h 451706"/>
                <a:gd name="connsiteX10" fmla="*/ 698231 w 703987"/>
                <a:gd name="connsiteY10" fmla="*/ 354690 h 451706"/>
                <a:gd name="connsiteX11" fmla="*/ 655369 w 703987"/>
                <a:gd name="connsiteY11" fmla="*/ 440415 h 451706"/>
                <a:gd name="connsiteX12" fmla="*/ 245794 w 703987"/>
                <a:gd name="connsiteY12" fmla="*/ 448353 h 451706"/>
                <a:gd name="connsiteX13" fmla="*/ 115619 w 703987"/>
                <a:gd name="connsiteY13" fmla="*/ 418190 h 451706"/>
                <a:gd name="connsiteX14" fmla="*/ 10844 w 703987"/>
                <a:gd name="connsiteY14" fmla="*/ 349928 h 451706"/>
                <a:gd name="connsiteX0" fmla="*/ 7679 w 700822"/>
                <a:gd name="connsiteY0" fmla="*/ 349928 h 451706"/>
                <a:gd name="connsiteX1" fmla="*/ 7679 w 700822"/>
                <a:gd name="connsiteY1" fmla="*/ 253090 h 451706"/>
                <a:gd name="connsiteX2" fmla="*/ 74354 w 700822"/>
                <a:gd name="connsiteY2" fmla="*/ 149903 h 451706"/>
                <a:gd name="connsiteX3" fmla="*/ 136266 w 700822"/>
                <a:gd name="connsiteY3" fmla="*/ 43540 h 451706"/>
                <a:gd name="connsiteX4" fmla="*/ 260091 w 700822"/>
                <a:gd name="connsiteY4" fmla="*/ 678 h 451706"/>
                <a:gd name="connsiteX5" fmla="*/ 379154 w 700822"/>
                <a:gd name="connsiteY5" fmla="*/ 16553 h 451706"/>
                <a:gd name="connsiteX6" fmla="*/ 480754 w 700822"/>
                <a:gd name="connsiteY6" fmla="*/ 7028 h 451706"/>
                <a:gd name="connsiteX7" fmla="*/ 534729 w 700822"/>
                <a:gd name="connsiteY7" fmla="*/ 35603 h 451706"/>
                <a:gd name="connsiteX8" fmla="*/ 631566 w 700822"/>
                <a:gd name="connsiteY8" fmla="*/ 75290 h 451706"/>
                <a:gd name="connsiteX9" fmla="*/ 693479 w 700822"/>
                <a:gd name="connsiteY9" fmla="*/ 256265 h 451706"/>
                <a:gd name="connsiteX10" fmla="*/ 695066 w 700822"/>
                <a:gd name="connsiteY10" fmla="*/ 354690 h 451706"/>
                <a:gd name="connsiteX11" fmla="*/ 652204 w 700822"/>
                <a:gd name="connsiteY11" fmla="*/ 440415 h 451706"/>
                <a:gd name="connsiteX12" fmla="*/ 242629 w 700822"/>
                <a:gd name="connsiteY12" fmla="*/ 448353 h 451706"/>
                <a:gd name="connsiteX13" fmla="*/ 112454 w 700822"/>
                <a:gd name="connsiteY13" fmla="*/ 418190 h 451706"/>
                <a:gd name="connsiteX14" fmla="*/ 63638 w 700822"/>
                <a:gd name="connsiteY14" fmla="*/ 381678 h 451706"/>
                <a:gd name="connsiteX15" fmla="*/ 7679 w 700822"/>
                <a:gd name="connsiteY15" fmla="*/ 349928 h 451706"/>
                <a:gd name="connsiteX0" fmla="*/ 8258 w 700210"/>
                <a:gd name="connsiteY0" fmla="*/ 349928 h 451706"/>
                <a:gd name="connsiteX1" fmla="*/ 7067 w 700210"/>
                <a:gd name="connsiteY1" fmla="*/ 253090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8258 w 700210"/>
                <a:gd name="connsiteY0" fmla="*/ 349928 h 451706"/>
                <a:gd name="connsiteX1" fmla="*/ 7067 w 700210"/>
                <a:gd name="connsiteY1" fmla="*/ 247136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6597 w 698549"/>
                <a:gd name="connsiteY0" fmla="*/ 349928 h 451706"/>
                <a:gd name="connsiteX1" fmla="*/ 4214 w 698549"/>
                <a:gd name="connsiteY1" fmla="*/ 303096 h 451706"/>
                <a:gd name="connsiteX2" fmla="*/ 5406 w 698549"/>
                <a:gd name="connsiteY2" fmla="*/ 247136 h 451706"/>
                <a:gd name="connsiteX3" fmla="*/ 72081 w 698549"/>
                <a:gd name="connsiteY3" fmla="*/ 149903 h 451706"/>
                <a:gd name="connsiteX4" fmla="*/ 133993 w 698549"/>
                <a:gd name="connsiteY4" fmla="*/ 43540 h 451706"/>
                <a:gd name="connsiteX5" fmla="*/ 257818 w 698549"/>
                <a:gd name="connsiteY5" fmla="*/ 678 h 451706"/>
                <a:gd name="connsiteX6" fmla="*/ 376881 w 698549"/>
                <a:gd name="connsiteY6" fmla="*/ 16553 h 451706"/>
                <a:gd name="connsiteX7" fmla="*/ 478481 w 698549"/>
                <a:gd name="connsiteY7" fmla="*/ 7028 h 451706"/>
                <a:gd name="connsiteX8" fmla="*/ 532456 w 698549"/>
                <a:gd name="connsiteY8" fmla="*/ 35603 h 451706"/>
                <a:gd name="connsiteX9" fmla="*/ 629293 w 698549"/>
                <a:gd name="connsiteY9" fmla="*/ 75290 h 451706"/>
                <a:gd name="connsiteX10" fmla="*/ 691206 w 698549"/>
                <a:gd name="connsiteY10" fmla="*/ 256265 h 451706"/>
                <a:gd name="connsiteX11" fmla="*/ 692793 w 698549"/>
                <a:gd name="connsiteY11" fmla="*/ 354690 h 451706"/>
                <a:gd name="connsiteX12" fmla="*/ 649931 w 698549"/>
                <a:gd name="connsiteY12" fmla="*/ 440415 h 451706"/>
                <a:gd name="connsiteX13" fmla="*/ 240356 w 698549"/>
                <a:gd name="connsiteY13" fmla="*/ 448353 h 451706"/>
                <a:gd name="connsiteX14" fmla="*/ 110181 w 698549"/>
                <a:gd name="connsiteY14" fmla="*/ 418190 h 451706"/>
                <a:gd name="connsiteX15" fmla="*/ 61365 w 698549"/>
                <a:gd name="connsiteY15" fmla="*/ 381678 h 451706"/>
                <a:gd name="connsiteX16" fmla="*/ 6597 w 698549"/>
                <a:gd name="connsiteY16" fmla="*/ 349928 h 451706"/>
                <a:gd name="connsiteX0" fmla="*/ 6597 w 696680"/>
                <a:gd name="connsiteY0" fmla="*/ 349928 h 449680"/>
                <a:gd name="connsiteX1" fmla="*/ 4214 w 696680"/>
                <a:gd name="connsiteY1" fmla="*/ 303096 h 449680"/>
                <a:gd name="connsiteX2" fmla="*/ 5406 w 696680"/>
                <a:gd name="connsiteY2" fmla="*/ 247136 h 449680"/>
                <a:gd name="connsiteX3" fmla="*/ 72081 w 696680"/>
                <a:gd name="connsiteY3" fmla="*/ 149903 h 449680"/>
                <a:gd name="connsiteX4" fmla="*/ 133993 w 696680"/>
                <a:gd name="connsiteY4" fmla="*/ 43540 h 449680"/>
                <a:gd name="connsiteX5" fmla="*/ 257818 w 696680"/>
                <a:gd name="connsiteY5" fmla="*/ 678 h 449680"/>
                <a:gd name="connsiteX6" fmla="*/ 376881 w 696680"/>
                <a:gd name="connsiteY6" fmla="*/ 16553 h 449680"/>
                <a:gd name="connsiteX7" fmla="*/ 478481 w 696680"/>
                <a:gd name="connsiteY7" fmla="*/ 7028 h 449680"/>
                <a:gd name="connsiteX8" fmla="*/ 532456 w 696680"/>
                <a:gd name="connsiteY8" fmla="*/ 35603 h 449680"/>
                <a:gd name="connsiteX9" fmla="*/ 629293 w 696680"/>
                <a:gd name="connsiteY9" fmla="*/ 75290 h 449680"/>
                <a:gd name="connsiteX10" fmla="*/ 691206 w 696680"/>
                <a:gd name="connsiteY10" fmla="*/ 256265 h 449680"/>
                <a:gd name="connsiteX11" fmla="*/ 692793 w 696680"/>
                <a:gd name="connsiteY11" fmla="*/ 354690 h 449680"/>
                <a:gd name="connsiteX12" fmla="*/ 684061 w 696680"/>
                <a:gd name="connsiteY12" fmla="*/ 405490 h 449680"/>
                <a:gd name="connsiteX13" fmla="*/ 649931 w 696680"/>
                <a:gd name="connsiteY13" fmla="*/ 440415 h 449680"/>
                <a:gd name="connsiteX14" fmla="*/ 240356 w 696680"/>
                <a:gd name="connsiteY14" fmla="*/ 448353 h 449680"/>
                <a:gd name="connsiteX15" fmla="*/ 110181 w 696680"/>
                <a:gd name="connsiteY15" fmla="*/ 418190 h 449680"/>
                <a:gd name="connsiteX16" fmla="*/ 61365 w 696680"/>
                <a:gd name="connsiteY16" fmla="*/ 381678 h 449680"/>
                <a:gd name="connsiteX17" fmla="*/ 6597 w 696680"/>
                <a:gd name="connsiteY17" fmla="*/ 349928 h 449680"/>
                <a:gd name="connsiteX0" fmla="*/ 6597 w 696680"/>
                <a:gd name="connsiteY0" fmla="*/ 344170 h 443922"/>
                <a:gd name="connsiteX1" fmla="*/ 4214 w 696680"/>
                <a:gd name="connsiteY1" fmla="*/ 297338 h 443922"/>
                <a:gd name="connsiteX2" fmla="*/ 5406 w 696680"/>
                <a:gd name="connsiteY2" fmla="*/ 241378 h 443922"/>
                <a:gd name="connsiteX3" fmla="*/ 72081 w 696680"/>
                <a:gd name="connsiteY3" fmla="*/ 144145 h 443922"/>
                <a:gd name="connsiteX4" fmla="*/ 133993 w 696680"/>
                <a:gd name="connsiteY4" fmla="*/ 37782 h 443922"/>
                <a:gd name="connsiteX5" fmla="*/ 257818 w 696680"/>
                <a:gd name="connsiteY5" fmla="*/ 873 h 443922"/>
                <a:gd name="connsiteX6" fmla="*/ 376881 w 696680"/>
                <a:gd name="connsiteY6" fmla="*/ 10795 h 443922"/>
                <a:gd name="connsiteX7" fmla="*/ 478481 w 696680"/>
                <a:gd name="connsiteY7" fmla="*/ 1270 h 443922"/>
                <a:gd name="connsiteX8" fmla="*/ 532456 w 696680"/>
                <a:gd name="connsiteY8" fmla="*/ 29845 h 443922"/>
                <a:gd name="connsiteX9" fmla="*/ 629293 w 696680"/>
                <a:gd name="connsiteY9" fmla="*/ 69532 h 443922"/>
                <a:gd name="connsiteX10" fmla="*/ 691206 w 696680"/>
                <a:gd name="connsiteY10" fmla="*/ 250507 h 443922"/>
                <a:gd name="connsiteX11" fmla="*/ 692793 w 696680"/>
                <a:gd name="connsiteY11" fmla="*/ 348932 h 443922"/>
                <a:gd name="connsiteX12" fmla="*/ 684061 w 696680"/>
                <a:gd name="connsiteY12" fmla="*/ 399732 h 443922"/>
                <a:gd name="connsiteX13" fmla="*/ 649931 w 696680"/>
                <a:gd name="connsiteY13" fmla="*/ 434657 h 443922"/>
                <a:gd name="connsiteX14" fmla="*/ 240356 w 696680"/>
                <a:gd name="connsiteY14" fmla="*/ 442595 h 443922"/>
                <a:gd name="connsiteX15" fmla="*/ 110181 w 696680"/>
                <a:gd name="connsiteY15" fmla="*/ 412432 h 443922"/>
                <a:gd name="connsiteX16" fmla="*/ 61365 w 696680"/>
                <a:gd name="connsiteY16" fmla="*/ 375920 h 443922"/>
                <a:gd name="connsiteX17" fmla="*/ 6597 w 696680"/>
                <a:gd name="connsiteY17" fmla="*/ 344170 h 443922"/>
                <a:gd name="connsiteX0" fmla="*/ 6597 w 696680"/>
                <a:gd name="connsiteY0" fmla="*/ 344262 h 444014"/>
                <a:gd name="connsiteX1" fmla="*/ 4214 w 696680"/>
                <a:gd name="connsiteY1" fmla="*/ 297430 h 444014"/>
                <a:gd name="connsiteX2" fmla="*/ 5406 w 696680"/>
                <a:gd name="connsiteY2" fmla="*/ 241470 h 444014"/>
                <a:gd name="connsiteX3" fmla="*/ 72081 w 696680"/>
                <a:gd name="connsiteY3" fmla="*/ 144237 h 444014"/>
                <a:gd name="connsiteX4" fmla="*/ 133993 w 696680"/>
                <a:gd name="connsiteY4" fmla="*/ 37874 h 444014"/>
                <a:gd name="connsiteX5" fmla="*/ 257818 w 696680"/>
                <a:gd name="connsiteY5" fmla="*/ 965 h 444014"/>
                <a:gd name="connsiteX6" fmla="*/ 376881 w 696680"/>
                <a:gd name="connsiteY6" fmla="*/ 10887 h 444014"/>
                <a:gd name="connsiteX7" fmla="*/ 473718 w 696680"/>
                <a:gd name="connsiteY7" fmla="*/ 12078 h 444014"/>
                <a:gd name="connsiteX8" fmla="*/ 532456 w 696680"/>
                <a:gd name="connsiteY8" fmla="*/ 29937 h 444014"/>
                <a:gd name="connsiteX9" fmla="*/ 629293 w 696680"/>
                <a:gd name="connsiteY9" fmla="*/ 69624 h 444014"/>
                <a:gd name="connsiteX10" fmla="*/ 691206 w 696680"/>
                <a:gd name="connsiteY10" fmla="*/ 250599 h 444014"/>
                <a:gd name="connsiteX11" fmla="*/ 692793 w 696680"/>
                <a:gd name="connsiteY11" fmla="*/ 349024 h 444014"/>
                <a:gd name="connsiteX12" fmla="*/ 684061 w 696680"/>
                <a:gd name="connsiteY12" fmla="*/ 399824 h 444014"/>
                <a:gd name="connsiteX13" fmla="*/ 649931 w 696680"/>
                <a:gd name="connsiteY13" fmla="*/ 434749 h 444014"/>
                <a:gd name="connsiteX14" fmla="*/ 240356 w 696680"/>
                <a:gd name="connsiteY14" fmla="*/ 442687 h 444014"/>
                <a:gd name="connsiteX15" fmla="*/ 110181 w 696680"/>
                <a:gd name="connsiteY15" fmla="*/ 412524 h 444014"/>
                <a:gd name="connsiteX16" fmla="*/ 61365 w 696680"/>
                <a:gd name="connsiteY16" fmla="*/ 376012 h 444014"/>
                <a:gd name="connsiteX17" fmla="*/ 6597 w 696680"/>
                <a:gd name="connsiteY17" fmla="*/ 344262 h 444014"/>
                <a:gd name="connsiteX0" fmla="*/ 6597 w 695823"/>
                <a:gd name="connsiteY0" fmla="*/ 344262 h 444014"/>
                <a:gd name="connsiteX1" fmla="*/ 4214 w 695823"/>
                <a:gd name="connsiteY1" fmla="*/ 297430 h 444014"/>
                <a:gd name="connsiteX2" fmla="*/ 5406 w 695823"/>
                <a:gd name="connsiteY2" fmla="*/ 241470 h 444014"/>
                <a:gd name="connsiteX3" fmla="*/ 72081 w 695823"/>
                <a:gd name="connsiteY3" fmla="*/ 144237 h 444014"/>
                <a:gd name="connsiteX4" fmla="*/ 133993 w 695823"/>
                <a:gd name="connsiteY4" fmla="*/ 37874 h 444014"/>
                <a:gd name="connsiteX5" fmla="*/ 257818 w 695823"/>
                <a:gd name="connsiteY5" fmla="*/ 965 h 444014"/>
                <a:gd name="connsiteX6" fmla="*/ 376881 w 695823"/>
                <a:gd name="connsiteY6" fmla="*/ 10887 h 444014"/>
                <a:gd name="connsiteX7" fmla="*/ 473718 w 695823"/>
                <a:gd name="connsiteY7" fmla="*/ 12078 h 444014"/>
                <a:gd name="connsiteX8" fmla="*/ 532456 w 695823"/>
                <a:gd name="connsiteY8" fmla="*/ 29937 h 444014"/>
                <a:gd name="connsiteX9" fmla="*/ 641200 w 695823"/>
                <a:gd name="connsiteY9" fmla="*/ 95817 h 444014"/>
                <a:gd name="connsiteX10" fmla="*/ 691206 w 695823"/>
                <a:gd name="connsiteY10" fmla="*/ 250599 h 444014"/>
                <a:gd name="connsiteX11" fmla="*/ 692793 w 695823"/>
                <a:gd name="connsiteY11" fmla="*/ 349024 h 444014"/>
                <a:gd name="connsiteX12" fmla="*/ 684061 w 695823"/>
                <a:gd name="connsiteY12" fmla="*/ 399824 h 444014"/>
                <a:gd name="connsiteX13" fmla="*/ 649931 w 695823"/>
                <a:gd name="connsiteY13" fmla="*/ 434749 h 444014"/>
                <a:gd name="connsiteX14" fmla="*/ 240356 w 695823"/>
                <a:gd name="connsiteY14" fmla="*/ 442687 h 444014"/>
                <a:gd name="connsiteX15" fmla="*/ 110181 w 695823"/>
                <a:gd name="connsiteY15" fmla="*/ 412524 h 444014"/>
                <a:gd name="connsiteX16" fmla="*/ 61365 w 695823"/>
                <a:gd name="connsiteY16" fmla="*/ 376012 h 444014"/>
                <a:gd name="connsiteX17" fmla="*/ 6597 w 695823"/>
                <a:gd name="connsiteY17" fmla="*/ 344262 h 444014"/>
                <a:gd name="connsiteX0" fmla="*/ 6597 w 772658"/>
                <a:gd name="connsiteY0" fmla="*/ 344262 h 443888"/>
                <a:gd name="connsiteX1" fmla="*/ 4214 w 772658"/>
                <a:gd name="connsiteY1" fmla="*/ 297430 h 443888"/>
                <a:gd name="connsiteX2" fmla="*/ 5406 w 772658"/>
                <a:gd name="connsiteY2" fmla="*/ 241470 h 443888"/>
                <a:gd name="connsiteX3" fmla="*/ 72081 w 772658"/>
                <a:gd name="connsiteY3" fmla="*/ 144237 h 443888"/>
                <a:gd name="connsiteX4" fmla="*/ 133993 w 772658"/>
                <a:gd name="connsiteY4" fmla="*/ 37874 h 443888"/>
                <a:gd name="connsiteX5" fmla="*/ 257818 w 772658"/>
                <a:gd name="connsiteY5" fmla="*/ 965 h 443888"/>
                <a:gd name="connsiteX6" fmla="*/ 376881 w 772658"/>
                <a:gd name="connsiteY6" fmla="*/ 10887 h 443888"/>
                <a:gd name="connsiteX7" fmla="*/ 473718 w 772658"/>
                <a:gd name="connsiteY7" fmla="*/ 12078 h 443888"/>
                <a:gd name="connsiteX8" fmla="*/ 532456 w 772658"/>
                <a:gd name="connsiteY8" fmla="*/ 29937 h 443888"/>
                <a:gd name="connsiteX9" fmla="*/ 641200 w 772658"/>
                <a:gd name="connsiteY9" fmla="*/ 95817 h 443888"/>
                <a:gd name="connsiteX10" fmla="*/ 691206 w 772658"/>
                <a:gd name="connsiteY10" fmla="*/ 250599 h 443888"/>
                <a:gd name="connsiteX11" fmla="*/ 692793 w 772658"/>
                <a:gd name="connsiteY11" fmla="*/ 349024 h 443888"/>
                <a:gd name="connsiteX12" fmla="*/ 772168 w 772658"/>
                <a:gd name="connsiteY12" fmla="*/ 405777 h 443888"/>
                <a:gd name="connsiteX13" fmla="*/ 649931 w 772658"/>
                <a:gd name="connsiteY13" fmla="*/ 434749 h 443888"/>
                <a:gd name="connsiteX14" fmla="*/ 240356 w 772658"/>
                <a:gd name="connsiteY14" fmla="*/ 442687 h 443888"/>
                <a:gd name="connsiteX15" fmla="*/ 110181 w 772658"/>
                <a:gd name="connsiteY15" fmla="*/ 412524 h 443888"/>
                <a:gd name="connsiteX16" fmla="*/ 61365 w 772658"/>
                <a:gd name="connsiteY16" fmla="*/ 376012 h 443888"/>
                <a:gd name="connsiteX17" fmla="*/ 6597 w 772658"/>
                <a:gd name="connsiteY17" fmla="*/ 344262 h 443888"/>
                <a:gd name="connsiteX0" fmla="*/ 6597 w 697816"/>
                <a:gd name="connsiteY0" fmla="*/ 344262 h 446040"/>
                <a:gd name="connsiteX1" fmla="*/ 4214 w 697816"/>
                <a:gd name="connsiteY1" fmla="*/ 297430 h 446040"/>
                <a:gd name="connsiteX2" fmla="*/ 5406 w 697816"/>
                <a:gd name="connsiteY2" fmla="*/ 241470 h 446040"/>
                <a:gd name="connsiteX3" fmla="*/ 72081 w 697816"/>
                <a:gd name="connsiteY3" fmla="*/ 144237 h 446040"/>
                <a:gd name="connsiteX4" fmla="*/ 133993 w 697816"/>
                <a:gd name="connsiteY4" fmla="*/ 37874 h 446040"/>
                <a:gd name="connsiteX5" fmla="*/ 257818 w 697816"/>
                <a:gd name="connsiteY5" fmla="*/ 965 h 446040"/>
                <a:gd name="connsiteX6" fmla="*/ 376881 w 697816"/>
                <a:gd name="connsiteY6" fmla="*/ 10887 h 446040"/>
                <a:gd name="connsiteX7" fmla="*/ 473718 w 697816"/>
                <a:gd name="connsiteY7" fmla="*/ 12078 h 446040"/>
                <a:gd name="connsiteX8" fmla="*/ 532456 w 697816"/>
                <a:gd name="connsiteY8" fmla="*/ 29937 h 446040"/>
                <a:gd name="connsiteX9" fmla="*/ 641200 w 697816"/>
                <a:gd name="connsiteY9" fmla="*/ 95817 h 446040"/>
                <a:gd name="connsiteX10" fmla="*/ 691206 w 697816"/>
                <a:gd name="connsiteY10" fmla="*/ 250599 h 446040"/>
                <a:gd name="connsiteX11" fmla="*/ 692793 w 697816"/>
                <a:gd name="connsiteY11" fmla="*/ 349024 h 446040"/>
                <a:gd name="connsiteX12" fmla="*/ 649931 w 697816"/>
                <a:gd name="connsiteY12" fmla="*/ 434749 h 446040"/>
                <a:gd name="connsiteX13" fmla="*/ 240356 w 697816"/>
                <a:gd name="connsiteY13" fmla="*/ 442687 h 446040"/>
                <a:gd name="connsiteX14" fmla="*/ 110181 w 697816"/>
                <a:gd name="connsiteY14" fmla="*/ 412524 h 446040"/>
                <a:gd name="connsiteX15" fmla="*/ 61365 w 697816"/>
                <a:gd name="connsiteY15" fmla="*/ 376012 h 446040"/>
                <a:gd name="connsiteX16" fmla="*/ 6597 w 697816"/>
                <a:gd name="connsiteY16" fmla="*/ 344262 h 446040"/>
                <a:gd name="connsiteX0" fmla="*/ 6597 w 699513"/>
                <a:gd name="connsiteY0" fmla="*/ 344262 h 449215"/>
                <a:gd name="connsiteX1" fmla="*/ 4214 w 699513"/>
                <a:gd name="connsiteY1" fmla="*/ 297430 h 449215"/>
                <a:gd name="connsiteX2" fmla="*/ 5406 w 699513"/>
                <a:gd name="connsiteY2" fmla="*/ 241470 h 449215"/>
                <a:gd name="connsiteX3" fmla="*/ 72081 w 699513"/>
                <a:gd name="connsiteY3" fmla="*/ 144237 h 449215"/>
                <a:gd name="connsiteX4" fmla="*/ 133993 w 699513"/>
                <a:gd name="connsiteY4" fmla="*/ 37874 h 449215"/>
                <a:gd name="connsiteX5" fmla="*/ 257818 w 699513"/>
                <a:gd name="connsiteY5" fmla="*/ 965 h 449215"/>
                <a:gd name="connsiteX6" fmla="*/ 376881 w 699513"/>
                <a:gd name="connsiteY6" fmla="*/ 10887 h 449215"/>
                <a:gd name="connsiteX7" fmla="*/ 473718 w 699513"/>
                <a:gd name="connsiteY7" fmla="*/ 12078 h 449215"/>
                <a:gd name="connsiteX8" fmla="*/ 532456 w 699513"/>
                <a:gd name="connsiteY8" fmla="*/ 29937 h 449215"/>
                <a:gd name="connsiteX9" fmla="*/ 641200 w 699513"/>
                <a:gd name="connsiteY9" fmla="*/ 95817 h 449215"/>
                <a:gd name="connsiteX10" fmla="*/ 691206 w 699513"/>
                <a:gd name="connsiteY10" fmla="*/ 250599 h 449215"/>
                <a:gd name="connsiteX11" fmla="*/ 692793 w 699513"/>
                <a:gd name="connsiteY11" fmla="*/ 349024 h 449215"/>
                <a:gd name="connsiteX12" fmla="*/ 624928 w 699513"/>
                <a:gd name="connsiteY12" fmla="*/ 440703 h 449215"/>
                <a:gd name="connsiteX13" fmla="*/ 240356 w 699513"/>
                <a:gd name="connsiteY13" fmla="*/ 442687 h 449215"/>
                <a:gd name="connsiteX14" fmla="*/ 110181 w 699513"/>
                <a:gd name="connsiteY14" fmla="*/ 412524 h 449215"/>
                <a:gd name="connsiteX15" fmla="*/ 61365 w 699513"/>
                <a:gd name="connsiteY15" fmla="*/ 376012 h 449215"/>
                <a:gd name="connsiteX16" fmla="*/ 6597 w 699513"/>
                <a:gd name="connsiteY16" fmla="*/ 344262 h 449215"/>
                <a:gd name="connsiteX0" fmla="*/ 6597 w 700435"/>
                <a:gd name="connsiteY0" fmla="*/ 344262 h 451637"/>
                <a:gd name="connsiteX1" fmla="*/ 4214 w 700435"/>
                <a:gd name="connsiteY1" fmla="*/ 297430 h 451637"/>
                <a:gd name="connsiteX2" fmla="*/ 5406 w 700435"/>
                <a:gd name="connsiteY2" fmla="*/ 241470 h 451637"/>
                <a:gd name="connsiteX3" fmla="*/ 72081 w 700435"/>
                <a:gd name="connsiteY3" fmla="*/ 144237 h 451637"/>
                <a:gd name="connsiteX4" fmla="*/ 133993 w 700435"/>
                <a:gd name="connsiteY4" fmla="*/ 37874 h 451637"/>
                <a:gd name="connsiteX5" fmla="*/ 257818 w 700435"/>
                <a:gd name="connsiteY5" fmla="*/ 965 h 451637"/>
                <a:gd name="connsiteX6" fmla="*/ 376881 w 700435"/>
                <a:gd name="connsiteY6" fmla="*/ 10887 h 451637"/>
                <a:gd name="connsiteX7" fmla="*/ 473718 w 700435"/>
                <a:gd name="connsiteY7" fmla="*/ 12078 h 451637"/>
                <a:gd name="connsiteX8" fmla="*/ 532456 w 700435"/>
                <a:gd name="connsiteY8" fmla="*/ 29937 h 451637"/>
                <a:gd name="connsiteX9" fmla="*/ 641200 w 700435"/>
                <a:gd name="connsiteY9" fmla="*/ 95817 h 451637"/>
                <a:gd name="connsiteX10" fmla="*/ 691206 w 700435"/>
                <a:gd name="connsiteY10" fmla="*/ 250599 h 451637"/>
                <a:gd name="connsiteX11" fmla="*/ 692793 w 700435"/>
                <a:gd name="connsiteY11" fmla="*/ 349024 h 451637"/>
                <a:gd name="connsiteX12" fmla="*/ 611831 w 700435"/>
                <a:gd name="connsiteY12" fmla="*/ 444275 h 451637"/>
                <a:gd name="connsiteX13" fmla="*/ 240356 w 700435"/>
                <a:gd name="connsiteY13" fmla="*/ 442687 h 451637"/>
                <a:gd name="connsiteX14" fmla="*/ 110181 w 700435"/>
                <a:gd name="connsiteY14" fmla="*/ 412524 h 451637"/>
                <a:gd name="connsiteX15" fmla="*/ 61365 w 700435"/>
                <a:gd name="connsiteY15" fmla="*/ 376012 h 451637"/>
                <a:gd name="connsiteX16" fmla="*/ 6597 w 700435"/>
                <a:gd name="connsiteY16" fmla="*/ 344262 h 451637"/>
                <a:gd name="connsiteX0" fmla="*/ 6597 w 696589"/>
                <a:gd name="connsiteY0" fmla="*/ 344262 h 447190"/>
                <a:gd name="connsiteX1" fmla="*/ 4214 w 696589"/>
                <a:gd name="connsiteY1" fmla="*/ 297430 h 447190"/>
                <a:gd name="connsiteX2" fmla="*/ 5406 w 696589"/>
                <a:gd name="connsiteY2" fmla="*/ 241470 h 447190"/>
                <a:gd name="connsiteX3" fmla="*/ 72081 w 696589"/>
                <a:gd name="connsiteY3" fmla="*/ 144237 h 447190"/>
                <a:gd name="connsiteX4" fmla="*/ 133993 w 696589"/>
                <a:gd name="connsiteY4" fmla="*/ 37874 h 447190"/>
                <a:gd name="connsiteX5" fmla="*/ 257818 w 696589"/>
                <a:gd name="connsiteY5" fmla="*/ 965 h 447190"/>
                <a:gd name="connsiteX6" fmla="*/ 376881 w 696589"/>
                <a:gd name="connsiteY6" fmla="*/ 10887 h 447190"/>
                <a:gd name="connsiteX7" fmla="*/ 473718 w 696589"/>
                <a:gd name="connsiteY7" fmla="*/ 12078 h 447190"/>
                <a:gd name="connsiteX8" fmla="*/ 532456 w 696589"/>
                <a:gd name="connsiteY8" fmla="*/ 29937 h 447190"/>
                <a:gd name="connsiteX9" fmla="*/ 641200 w 696589"/>
                <a:gd name="connsiteY9" fmla="*/ 95817 h 447190"/>
                <a:gd name="connsiteX10" fmla="*/ 691206 w 696589"/>
                <a:gd name="connsiteY10" fmla="*/ 250599 h 447190"/>
                <a:gd name="connsiteX11" fmla="*/ 692793 w 696589"/>
                <a:gd name="connsiteY11" fmla="*/ 349024 h 447190"/>
                <a:gd name="connsiteX12" fmla="*/ 669773 w 696589"/>
                <a:gd name="connsiteY12" fmla="*/ 409349 h 447190"/>
                <a:gd name="connsiteX13" fmla="*/ 611831 w 696589"/>
                <a:gd name="connsiteY13" fmla="*/ 444275 h 447190"/>
                <a:gd name="connsiteX14" fmla="*/ 240356 w 696589"/>
                <a:gd name="connsiteY14" fmla="*/ 442687 h 447190"/>
                <a:gd name="connsiteX15" fmla="*/ 110181 w 696589"/>
                <a:gd name="connsiteY15" fmla="*/ 412524 h 447190"/>
                <a:gd name="connsiteX16" fmla="*/ 61365 w 696589"/>
                <a:gd name="connsiteY16" fmla="*/ 376012 h 447190"/>
                <a:gd name="connsiteX17" fmla="*/ 6597 w 696589"/>
                <a:gd name="connsiteY17" fmla="*/ 344262 h 447190"/>
                <a:gd name="connsiteX0" fmla="*/ 6597 w 696589"/>
                <a:gd name="connsiteY0" fmla="*/ 344262 h 444437"/>
                <a:gd name="connsiteX1" fmla="*/ 4214 w 696589"/>
                <a:gd name="connsiteY1" fmla="*/ 297430 h 444437"/>
                <a:gd name="connsiteX2" fmla="*/ 5406 w 696589"/>
                <a:gd name="connsiteY2" fmla="*/ 241470 h 444437"/>
                <a:gd name="connsiteX3" fmla="*/ 72081 w 696589"/>
                <a:gd name="connsiteY3" fmla="*/ 144237 h 444437"/>
                <a:gd name="connsiteX4" fmla="*/ 133993 w 696589"/>
                <a:gd name="connsiteY4" fmla="*/ 37874 h 444437"/>
                <a:gd name="connsiteX5" fmla="*/ 257818 w 696589"/>
                <a:gd name="connsiteY5" fmla="*/ 965 h 444437"/>
                <a:gd name="connsiteX6" fmla="*/ 376881 w 696589"/>
                <a:gd name="connsiteY6" fmla="*/ 10887 h 444437"/>
                <a:gd name="connsiteX7" fmla="*/ 473718 w 696589"/>
                <a:gd name="connsiteY7" fmla="*/ 12078 h 444437"/>
                <a:gd name="connsiteX8" fmla="*/ 532456 w 696589"/>
                <a:gd name="connsiteY8" fmla="*/ 29937 h 444437"/>
                <a:gd name="connsiteX9" fmla="*/ 641200 w 696589"/>
                <a:gd name="connsiteY9" fmla="*/ 95817 h 444437"/>
                <a:gd name="connsiteX10" fmla="*/ 691206 w 696589"/>
                <a:gd name="connsiteY10" fmla="*/ 250599 h 444437"/>
                <a:gd name="connsiteX11" fmla="*/ 692793 w 696589"/>
                <a:gd name="connsiteY11" fmla="*/ 349024 h 444437"/>
                <a:gd name="connsiteX12" fmla="*/ 669773 w 696589"/>
                <a:gd name="connsiteY12" fmla="*/ 409349 h 444437"/>
                <a:gd name="connsiteX13" fmla="*/ 570159 w 696589"/>
                <a:gd name="connsiteY13" fmla="*/ 438322 h 444437"/>
                <a:gd name="connsiteX14" fmla="*/ 240356 w 696589"/>
                <a:gd name="connsiteY14" fmla="*/ 442687 h 444437"/>
                <a:gd name="connsiteX15" fmla="*/ 110181 w 696589"/>
                <a:gd name="connsiteY15" fmla="*/ 412524 h 444437"/>
                <a:gd name="connsiteX16" fmla="*/ 61365 w 696589"/>
                <a:gd name="connsiteY16" fmla="*/ 376012 h 444437"/>
                <a:gd name="connsiteX17" fmla="*/ 6597 w 696589"/>
                <a:gd name="connsiteY17" fmla="*/ 344262 h 44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589" h="444437">
                  <a:moveTo>
                    <a:pt x="6597" y="344262"/>
                  </a:moveTo>
                  <a:cubicBezTo>
                    <a:pt x="-2928" y="331165"/>
                    <a:pt x="4412" y="314562"/>
                    <a:pt x="4214" y="297430"/>
                  </a:cubicBezTo>
                  <a:cubicBezTo>
                    <a:pt x="4016" y="280298"/>
                    <a:pt x="-5905" y="267002"/>
                    <a:pt x="5406" y="241470"/>
                  </a:cubicBezTo>
                  <a:cubicBezTo>
                    <a:pt x="16717" y="215938"/>
                    <a:pt x="50650" y="178170"/>
                    <a:pt x="72081" y="144237"/>
                  </a:cubicBezTo>
                  <a:cubicBezTo>
                    <a:pt x="93512" y="110304"/>
                    <a:pt x="103037" y="61753"/>
                    <a:pt x="133993" y="37874"/>
                  </a:cubicBezTo>
                  <a:cubicBezTo>
                    <a:pt x="164949" y="13995"/>
                    <a:pt x="217337" y="5463"/>
                    <a:pt x="257818" y="965"/>
                  </a:cubicBezTo>
                  <a:cubicBezTo>
                    <a:pt x="298299" y="-3533"/>
                    <a:pt x="340898" y="9035"/>
                    <a:pt x="376881" y="10887"/>
                  </a:cubicBezTo>
                  <a:cubicBezTo>
                    <a:pt x="412864" y="12739"/>
                    <a:pt x="447789" y="8903"/>
                    <a:pt x="473718" y="12078"/>
                  </a:cubicBezTo>
                  <a:cubicBezTo>
                    <a:pt x="499647" y="15253"/>
                    <a:pt x="504542" y="15981"/>
                    <a:pt x="532456" y="29937"/>
                  </a:cubicBezTo>
                  <a:cubicBezTo>
                    <a:pt x="560370" y="43894"/>
                    <a:pt x="614742" y="59040"/>
                    <a:pt x="641200" y="95817"/>
                  </a:cubicBezTo>
                  <a:cubicBezTo>
                    <a:pt x="667658" y="132594"/>
                    <a:pt x="682607" y="208398"/>
                    <a:pt x="691206" y="250599"/>
                  </a:cubicBezTo>
                  <a:cubicBezTo>
                    <a:pt x="699805" y="292800"/>
                    <a:pt x="696365" y="322566"/>
                    <a:pt x="692793" y="349024"/>
                  </a:cubicBezTo>
                  <a:cubicBezTo>
                    <a:pt x="689221" y="375482"/>
                    <a:pt x="683267" y="393474"/>
                    <a:pt x="669773" y="409349"/>
                  </a:cubicBezTo>
                  <a:cubicBezTo>
                    <a:pt x="656279" y="425224"/>
                    <a:pt x="641729" y="432766"/>
                    <a:pt x="570159" y="438322"/>
                  </a:cubicBezTo>
                  <a:cubicBezTo>
                    <a:pt x="498590" y="443878"/>
                    <a:pt x="330314" y="446391"/>
                    <a:pt x="240356" y="442687"/>
                  </a:cubicBezTo>
                  <a:cubicBezTo>
                    <a:pt x="150398" y="438983"/>
                    <a:pt x="140013" y="423637"/>
                    <a:pt x="110181" y="412524"/>
                  </a:cubicBezTo>
                  <a:cubicBezTo>
                    <a:pt x="80349" y="401411"/>
                    <a:pt x="78828" y="387389"/>
                    <a:pt x="61365" y="376012"/>
                  </a:cubicBezTo>
                  <a:cubicBezTo>
                    <a:pt x="43902" y="364635"/>
                    <a:pt x="16122" y="357359"/>
                    <a:pt x="6597" y="34426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32035620-7A2E-9F6B-7FEE-95876D618A05}"/>
                  </a:ext>
                </a:extLst>
              </p:cNvPr>
              <p:cNvSpPr txBox="1"/>
              <p:nvPr/>
            </p:nvSpPr>
            <p:spPr>
              <a:xfrm>
                <a:off x="2419403" y="5326767"/>
                <a:ext cx="336822" cy="569387"/>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solidFill>
                            <a:schemeClr val="bg1"/>
                          </a:solidFill>
                          <a:latin typeface="Cambria Math" panose="02040503050406030204" pitchFamily="18" charset="0"/>
                        </a:rPr>
                        <m:t>𝑝</m:t>
                      </m:r>
                    </m:oMath>
                  </m:oMathPara>
                </a14:m>
                <a:endParaRPr kumimoji="1" lang="ja-JP" altLang="en-US" sz="3200">
                  <a:solidFill>
                    <a:schemeClr val="bg1"/>
                  </a:solidFill>
                </a:endParaRPr>
              </a:p>
            </p:txBody>
          </p:sp>
        </mc:Choice>
        <mc:Fallback xmlns="">
          <p:sp>
            <p:nvSpPr>
              <p:cNvPr id="59" name="テキスト ボックス 58">
                <a:extLst>
                  <a:ext uri="{FF2B5EF4-FFF2-40B4-BE49-F238E27FC236}">
                    <a16:creationId xmlns:a16="http://schemas.microsoft.com/office/drawing/2014/main" id="{32035620-7A2E-9F6B-7FEE-95876D618A05}"/>
                  </a:ext>
                </a:extLst>
              </p:cNvPr>
              <p:cNvSpPr txBox="1">
                <a:spLocks noRot="1" noChangeAspect="1" noMove="1" noResize="1" noEditPoints="1" noAdjustHandles="1" noChangeArrowheads="1" noChangeShapeType="1" noTextEdit="1"/>
              </p:cNvSpPr>
              <p:nvPr/>
            </p:nvSpPr>
            <p:spPr>
              <a:xfrm>
                <a:off x="2419403" y="5326767"/>
                <a:ext cx="336822" cy="569387"/>
              </a:xfrm>
              <a:prstGeom prst="rect">
                <a:avLst/>
              </a:prstGeom>
              <a:blipFill>
                <a:blip r:embed="rId6"/>
                <a:stretch>
                  <a:fillRect/>
                </a:stretch>
              </a:blipFill>
              <a:ln w="57150">
                <a:noFill/>
              </a:ln>
              <a:effectLst/>
            </p:spPr>
            <p:txBody>
              <a:bodyPr/>
              <a:lstStyle/>
              <a:p>
                <a:r>
                  <a:rPr lang="ja-JP" altLang="en-US">
                    <a:noFill/>
                  </a:rPr>
                  <a:t> </a:t>
                </a:r>
              </a:p>
            </p:txBody>
          </p:sp>
        </mc:Fallback>
      </mc:AlternateContent>
      <p:pic>
        <p:nvPicPr>
          <p:cNvPr id="7" name="図 6">
            <a:extLst>
              <a:ext uri="{FF2B5EF4-FFF2-40B4-BE49-F238E27FC236}">
                <a16:creationId xmlns:a16="http://schemas.microsoft.com/office/drawing/2014/main" id="{C75A5D3B-6701-B317-E73E-FCA794D9994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r="51077"/>
          <a:stretch/>
        </p:blipFill>
        <p:spPr>
          <a:xfrm>
            <a:off x="3972713" y="3554217"/>
            <a:ext cx="2698277" cy="2757683"/>
          </a:xfrm>
          <a:prstGeom prst="rect">
            <a:avLst/>
          </a:prstGeom>
        </p:spPr>
      </p:pic>
      <p:sp>
        <p:nvSpPr>
          <p:cNvPr id="54" name="正方形/長方形 53">
            <a:extLst>
              <a:ext uri="{FF2B5EF4-FFF2-40B4-BE49-F238E27FC236}">
                <a16:creationId xmlns:a16="http://schemas.microsoft.com/office/drawing/2014/main" id="{DE0D071C-8DAC-2A2E-FAA9-8EBD73CA88ED}"/>
              </a:ext>
            </a:extLst>
          </p:cNvPr>
          <p:cNvSpPr/>
          <p:nvPr/>
        </p:nvSpPr>
        <p:spPr>
          <a:xfrm>
            <a:off x="3866675" y="3430820"/>
            <a:ext cx="2901044" cy="3004457"/>
          </a:xfrm>
          <a:prstGeom prst="rect">
            <a:avLst/>
          </a:prstGeom>
          <a:solidFill>
            <a:schemeClr val="bg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8FEDA9E4-6B91-027E-B606-709FD179F9E1}"/>
              </a:ext>
            </a:extLst>
          </p:cNvPr>
          <p:cNvGrpSpPr/>
          <p:nvPr/>
        </p:nvGrpSpPr>
        <p:grpSpPr>
          <a:xfrm>
            <a:off x="3968058" y="3554215"/>
            <a:ext cx="2698279" cy="2757684"/>
            <a:chOff x="6221951" y="3519273"/>
            <a:chExt cx="2698279" cy="2757684"/>
          </a:xfrm>
        </p:grpSpPr>
        <p:sp>
          <p:nvSpPr>
            <p:cNvPr id="69" name="正方形/長方形 68">
              <a:extLst>
                <a:ext uri="{FF2B5EF4-FFF2-40B4-BE49-F238E27FC236}">
                  <a16:creationId xmlns:a16="http://schemas.microsoft.com/office/drawing/2014/main" id="{B6F0BD78-96BC-16FE-4DDE-315E2DC4058B}"/>
                </a:ext>
              </a:extLst>
            </p:cNvPr>
            <p:cNvSpPr/>
            <p:nvPr/>
          </p:nvSpPr>
          <p:spPr>
            <a:xfrm>
              <a:off x="6231261" y="3519274"/>
              <a:ext cx="2688969" cy="27576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a:extLst>
                <a:ext uri="{FF2B5EF4-FFF2-40B4-BE49-F238E27FC236}">
                  <a16:creationId xmlns:a16="http://schemas.microsoft.com/office/drawing/2014/main" id="{E2407276-0990-3E7B-E25B-F9D02DC7EF3C}"/>
                </a:ext>
              </a:extLst>
            </p:cNvPr>
            <p:cNvGrpSpPr/>
            <p:nvPr/>
          </p:nvGrpSpPr>
          <p:grpSpPr>
            <a:xfrm>
              <a:off x="6231260" y="3519275"/>
              <a:ext cx="2688969" cy="2757682"/>
              <a:chOff x="6231261" y="3519275"/>
              <a:chExt cx="2104410" cy="2757682"/>
            </a:xfrm>
          </p:grpSpPr>
          <p:cxnSp>
            <p:nvCxnSpPr>
              <p:cNvPr id="101" name="直線コネクタ 100">
                <a:extLst>
                  <a:ext uri="{FF2B5EF4-FFF2-40B4-BE49-F238E27FC236}">
                    <a16:creationId xmlns:a16="http://schemas.microsoft.com/office/drawing/2014/main" id="{948D5BF7-755A-62CC-7FF7-384FC2FE8852}"/>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FB797F6B-29B6-EAF6-58BA-32B8B248C039}"/>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88688890-A3CF-737A-924C-B2E15927A293}"/>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7694A08F-5B3B-0653-D317-7E13EE0E7937}"/>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1FE08F82-1303-D19D-0ABB-ACAC15CD242F}"/>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DDB93116-6AA9-ADEF-C403-052796CD0CF5}"/>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99C3216C-3179-4EAA-27C0-39A5C23F25EF}"/>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CCB69087-97B1-DC7F-3BAB-4ED316E7BEDF}"/>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E8B493B2-D70B-5EE7-4998-8047F1BE0611}"/>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A2535485-0778-4C35-4DE9-024283BBB39E}"/>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EB02340C-9E99-9C38-E053-8D6DC3B026E2}"/>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5B2E7DDE-9CFA-264E-4E1F-869E3EB3F8F6}"/>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AA218D45-EBD3-E81C-4BDE-4DE56DBC7ABC}"/>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84BFDE57-762A-D29A-530B-6230E9A2157A}"/>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0FEAAE7A-5A34-7F32-D317-6D8B5C89E0D1}"/>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D5287C48-3BB0-686C-F3F7-AE0DB6E6213C}"/>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0E1A8025-8AC8-4321-5DFD-FAE27264C6CE}"/>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4E7A448-C7A3-4148-D63E-D029CDED1D8F}"/>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B9DC1035-F157-19D7-E5CF-F8C1BD0D1DAB}"/>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グループ化 71">
              <a:extLst>
                <a:ext uri="{FF2B5EF4-FFF2-40B4-BE49-F238E27FC236}">
                  <a16:creationId xmlns:a16="http://schemas.microsoft.com/office/drawing/2014/main" id="{185D20A1-09F2-227E-FE0C-AEE48218178F}"/>
                </a:ext>
              </a:extLst>
            </p:cNvPr>
            <p:cNvGrpSpPr/>
            <p:nvPr/>
          </p:nvGrpSpPr>
          <p:grpSpPr>
            <a:xfrm rot="16200000">
              <a:off x="6192249" y="3548975"/>
              <a:ext cx="2757682" cy="2698277"/>
              <a:chOff x="6231261" y="3519275"/>
              <a:chExt cx="2104410" cy="2757682"/>
            </a:xfrm>
          </p:grpSpPr>
          <p:cxnSp>
            <p:nvCxnSpPr>
              <p:cNvPr id="74" name="直線コネクタ 73">
                <a:extLst>
                  <a:ext uri="{FF2B5EF4-FFF2-40B4-BE49-F238E27FC236}">
                    <a16:creationId xmlns:a16="http://schemas.microsoft.com/office/drawing/2014/main" id="{F1EEF5F5-FADC-AD8E-C91F-B7024037DCFE}"/>
                  </a:ext>
                </a:extLst>
              </p:cNvPr>
              <p:cNvCxnSpPr/>
              <p:nvPr/>
            </p:nvCxnSpPr>
            <p:spPr>
              <a:xfrm>
                <a:off x="623126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FB7C13CB-6A14-2542-7038-087126E9A2F4}"/>
                  </a:ext>
                </a:extLst>
              </p:cNvPr>
              <p:cNvCxnSpPr/>
              <p:nvPr/>
            </p:nvCxnSpPr>
            <p:spPr>
              <a:xfrm>
                <a:off x="646508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B417145-2A56-79C4-77DC-AA72F7E9404F}"/>
                  </a:ext>
                </a:extLst>
              </p:cNvPr>
              <p:cNvCxnSpPr/>
              <p:nvPr/>
            </p:nvCxnSpPr>
            <p:spPr>
              <a:xfrm>
                <a:off x="669890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C355F3D-9977-0A88-CDE0-8A8FF0D9FFDC}"/>
                  </a:ext>
                </a:extLst>
              </p:cNvPr>
              <p:cNvCxnSpPr/>
              <p:nvPr/>
            </p:nvCxnSpPr>
            <p:spPr>
              <a:xfrm>
                <a:off x="693273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3BD99259-F875-5A1A-ADE5-08C614F824AD}"/>
                  </a:ext>
                </a:extLst>
              </p:cNvPr>
              <p:cNvCxnSpPr/>
              <p:nvPr/>
            </p:nvCxnSpPr>
            <p:spPr>
              <a:xfrm>
                <a:off x="716655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5FB1AB26-BA5B-1A8D-3FD4-29B7FF54E9FF}"/>
                  </a:ext>
                </a:extLst>
              </p:cNvPr>
              <p:cNvCxnSpPr/>
              <p:nvPr/>
            </p:nvCxnSpPr>
            <p:spPr>
              <a:xfrm>
                <a:off x="740037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E7881AAF-5ECD-2C4B-D8E6-7E67064A2FE9}"/>
                  </a:ext>
                </a:extLst>
              </p:cNvPr>
              <p:cNvCxnSpPr/>
              <p:nvPr/>
            </p:nvCxnSpPr>
            <p:spPr>
              <a:xfrm>
                <a:off x="7634200"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3CD4EFB1-B880-0E0F-590D-CD94BA505D99}"/>
                  </a:ext>
                </a:extLst>
              </p:cNvPr>
              <p:cNvCxnSpPr/>
              <p:nvPr/>
            </p:nvCxnSpPr>
            <p:spPr>
              <a:xfrm>
                <a:off x="7868024"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1A523D01-EA8C-04D2-87DD-5B6D5D03DB3E}"/>
                  </a:ext>
                </a:extLst>
              </p:cNvPr>
              <p:cNvCxnSpPr/>
              <p:nvPr/>
            </p:nvCxnSpPr>
            <p:spPr>
              <a:xfrm>
                <a:off x="8101847"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024A0AB8-FA00-386E-5ACA-50BA71A3A22B}"/>
                  </a:ext>
                </a:extLst>
              </p:cNvPr>
              <p:cNvCxnSpPr/>
              <p:nvPr/>
            </p:nvCxnSpPr>
            <p:spPr>
              <a:xfrm>
                <a:off x="8335671"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A1C4C9FA-629E-128F-1773-B6B759315F83}"/>
                  </a:ext>
                </a:extLst>
              </p:cNvPr>
              <p:cNvCxnSpPr/>
              <p:nvPr/>
            </p:nvCxnSpPr>
            <p:spPr>
              <a:xfrm>
                <a:off x="634817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E8D3A8A-91F9-3084-C5D0-CC3E093D3225}"/>
                  </a:ext>
                </a:extLst>
              </p:cNvPr>
              <p:cNvCxnSpPr/>
              <p:nvPr/>
            </p:nvCxnSpPr>
            <p:spPr>
              <a:xfrm>
                <a:off x="658199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E0FDC5DE-AB7F-2B4E-B205-B853368087CA}"/>
                  </a:ext>
                </a:extLst>
              </p:cNvPr>
              <p:cNvCxnSpPr/>
              <p:nvPr/>
            </p:nvCxnSpPr>
            <p:spPr>
              <a:xfrm>
                <a:off x="681581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03596E4D-665B-DBF8-1D5A-3AE059F95F88}"/>
                  </a:ext>
                </a:extLst>
              </p:cNvPr>
              <p:cNvCxnSpPr/>
              <p:nvPr/>
            </p:nvCxnSpPr>
            <p:spPr>
              <a:xfrm>
                <a:off x="7049642"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4CD039C1-9F60-8A42-9925-4E5C6F3100D9}"/>
                  </a:ext>
                </a:extLst>
              </p:cNvPr>
              <p:cNvCxnSpPr/>
              <p:nvPr/>
            </p:nvCxnSpPr>
            <p:spPr>
              <a:xfrm>
                <a:off x="7283466"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86FE0D7F-AFA7-14C9-D467-4F1FF5FA07E9}"/>
                  </a:ext>
                </a:extLst>
              </p:cNvPr>
              <p:cNvCxnSpPr/>
              <p:nvPr/>
            </p:nvCxnSpPr>
            <p:spPr>
              <a:xfrm>
                <a:off x="7517289"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37F2AE62-20F6-560E-FF80-3FD71853D0E7}"/>
                  </a:ext>
                </a:extLst>
              </p:cNvPr>
              <p:cNvCxnSpPr/>
              <p:nvPr/>
            </p:nvCxnSpPr>
            <p:spPr>
              <a:xfrm>
                <a:off x="7751113"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99719ED-280C-4378-7E19-F935B13FFCE5}"/>
                  </a:ext>
                </a:extLst>
              </p:cNvPr>
              <p:cNvCxnSpPr/>
              <p:nvPr/>
            </p:nvCxnSpPr>
            <p:spPr>
              <a:xfrm>
                <a:off x="7984935"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0D3F7326-FD80-104C-B100-D16470C50FB7}"/>
                  </a:ext>
                </a:extLst>
              </p:cNvPr>
              <p:cNvCxnSpPr/>
              <p:nvPr/>
            </p:nvCxnSpPr>
            <p:spPr>
              <a:xfrm>
                <a:off x="8218758" y="3519275"/>
                <a:ext cx="0" cy="27576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3" name="グループ化 132">
            <a:extLst>
              <a:ext uri="{FF2B5EF4-FFF2-40B4-BE49-F238E27FC236}">
                <a16:creationId xmlns:a16="http://schemas.microsoft.com/office/drawing/2014/main" id="{F28D3596-C764-A578-FE11-B3C7ED6B64EF}"/>
              </a:ext>
            </a:extLst>
          </p:cNvPr>
          <p:cNvGrpSpPr/>
          <p:nvPr/>
        </p:nvGrpSpPr>
        <p:grpSpPr>
          <a:xfrm>
            <a:off x="3117214" y="3935297"/>
            <a:ext cx="2358677" cy="1932179"/>
            <a:chOff x="3117214" y="3935297"/>
            <a:chExt cx="2358677" cy="1932179"/>
          </a:xfrm>
        </p:grpSpPr>
        <p:sp>
          <p:nvSpPr>
            <p:cNvPr id="64" name="正方形/長方形 63">
              <a:extLst>
                <a:ext uri="{FF2B5EF4-FFF2-40B4-BE49-F238E27FC236}">
                  <a16:creationId xmlns:a16="http://schemas.microsoft.com/office/drawing/2014/main" id="{454AD033-D17B-95C0-5B30-7700618AA615}"/>
                </a:ext>
              </a:extLst>
            </p:cNvPr>
            <p:cNvSpPr/>
            <p:nvPr/>
          </p:nvSpPr>
          <p:spPr>
            <a:xfrm>
              <a:off x="3117214" y="5705998"/>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矢印コネクタ 72">
              <a:extLst>
                <a:ext uri="{FF2B5EF4-FFF2-40B4-BE49-F238E27FC236}">
                  <a16:creationId xmlns:a16="http://schemas.microsoft.com/office/drawing/2014/main" id="{56462162-BAC4-85DE-7EE9-0E8C3941B849}"/>
                </a:ext>
              </a:extLst>
            </p:cNvPr>
            <p:cNvCxnSpPr>
              <a:cxnSpLocks/>
              <a:endCxn id="64" idx="3"/>
            </p:cNvCxnSpPr>
            <p:nvPr/>
          </p:nvCxnSpPr>
          <p:spPr>
            <a:xfrm flipH="1">
              <a:off x="3266600" y="3935297"/>
              <a:ext cx="2209291" cy="185144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グループ化 131">
            <a:extLst>
              <a:ext uri="{FF2B5EF4-FFF2-40B4-BE49-F238E27FC236}">
                <a16:creationId xmlns:a16="http://schemas.microsoft.com/office/drawing/2014/main" id="{F3E4050A-92AE-C58F-AA94-A96D5A7615C9}"/>
              </a:ext>
            </a:extLst>
          </p:cNvPr>
          <p:cNvGrpSpPr/>
          <p:nvPr/>
        </p:nvGrpSpPr>
        <p:grpSpPr>
          <a:xfrm>
            <a:off x="2876826" y="3935297"/>
            <a:ext cx="2599065" cy="2104590"/>
            <a:chOff x="2876826" y="3935297"/>
            <a:chExt cx="2599065" cy="2104590"/>
          </a:xfrm>
        </p:grpSpPr>
        <p:sp>
          <p:nvSpPr>
            <p:cNvPr id="62" name="正方形/長方形 61">
              <a:extLst>
                <a:ext uri="{FF2B5EF4-FFF2-40B4-BE49-F238E27FC236}">
                  <a16:creationId xmlns:a16="http://schemas.microsoft.com/office/drawing/2014/main" id="{9EA54391-9206-5A92-E21A-F062B810BAF4}"/>
                </a:ext>
              </a:extLst>
            </p:cNvPr>
            <p:cNvSpPr/>
            <p:nvPr/>
          </p:nvSpPr>
          <p:spPr>
            <a:xfrm>
              <a:off x="2876826" y="5878409"/>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83FF30C3-0FEC-D4DA-C5B8-36A09FA49411}"/>
                </a:ext>
              </a:extLst>
            </p:cNvPr>
            <p:cNvCxnSpPr>
              <a:cxnSpLocks/>
              <a:endCxn id="62" idx="3"/>
            </p:cNvCxnSpPr>
            <p:nvPr/>
          </p:nvCxnSpPr>
          <p:spPr>
            <a:xfrm flipH="1">
              <a:off x="3026212" y="3935297"/>
              <a:ext cx="2449679" cy="202385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グループ化 130">
            <a:extLst>
              <a:ext uri="{FF2B5EF4-FFF2-40B4-BE49-F238E27FC236}">
                <a16:creationId xmlns:a16="http://schemas.microsoft.com/office/drawing/2014/main" id="{972A7F20-E2C6-9F21-D206-EDFFCEE4E273}"/>
              </a:ext>
            </a:extLst>
          </p:cNvPr>
          <p:cNvGrpSpPr/>
          <p:nvPr/>
        </p:nvGrpSpPr>
        <p:grpSpPr>
          <a:xfrm>
            <a:off x="2665067" y="3935297"/>
            <a:ext cx="2810824" cy="2131952"/>
            <a:chOff x="2665067" y="3935297"/>
            <a:chExt cx="2810824" cy="2131952"/>
          </a:xfrm>
        </p:grpSpPr>
        <p:sp>
          <p:nvSpPr>
            <p:cNvPr id="66" name="正方形/長方形 65">
              <a:extLst>
                <a:ext uri="{FF2B5EF4-FFF2-40B4-BE49-F238E27FC236}">
                  <a16:creationId xmlns:a16="http://schemas.microsoft.com/office/drawing/2014/main" id="{0D797529-EB4B-0B48-8E91-A8DD65D76F97}"/>
                </a:ext>
              </a:extLst>
            </p:cNvPr>
            <p:cNvSpPr/>
            <p:nvPr/>
          </p:nvSpPr>
          <p:spPr>
            <a:xfrm>
              <a:off x="2665067" y="590577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矢印コネクタ 76">
              <a:extLst>
                <a:ext uri="{FF2B5EF4-FFF2-40B4-BE49-F238E27FC236}">
                  <a16:creationId xmlns:a16="http://schemas.microsoft.com/office/drawing/2014/main" id="{F47F812D-1FFA-3D8E-A921-0E145162E35A}"/>
                </a:ext>
              </a:extLst>
            </p:cNvPr>
            <p:cNvCxnSpPr>
              <a:cxnSpLocks/>
              <a:endCxn id="66" idx="3"/>
            </p:cNvCxnSpPr>
            <p:nvPr/>
          </p:nvCxnSpPr>
          <p:spPr>
            <a:xfrm flipH="1">
              <a:off x="2814453" y="3935297"/>
              <a:ext cx="2661438" cy="205121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グループ化 136">
            <a:extLst>
              <a:ext uri="{FF2B5EF4-FFF2-40B4-BE49-F238E27FC236}">
                <a16:creationId xmlns:a16="http://schemas.microsoft.com/office/drawing/2014/main" id="{A22A7861-D357-4E4B-021F-04365708B56A}"/>
              </a:ext>
            </a:extLst>
          </p:cNvPr>
          <p:cNvGrpSpPr/>
          <p:nvPr/>
        </p:nvGrpSpPr>
        <p:grpSpPr>
          <a:xfrm>
            <a:off x="2583931" y="3935297"/>
            <a:ext cx="2891960" cy="1886292"/>
            <a:chOff x="2583931" y="3935297"/>
            <a:chExt cx="2891960" cy="1886292"/>
          </a:xfrm>
        </p:grpSpPr>
        <p:sp>
          <p:nvSpPr>
            <p:cNvPr id="65" name="正方形/長方形 64">
              <a:extLst>
                <a:ext uri="{FF2B5EF4-FFF2-40B4-BE49-F238E27FC236}">
                  <a16:creationId xmlns:a16="http://schemas.microsoft.com/office/drawing/2014/main" id="{1A77F69C-4CDC-2E4E-BEEC-2BCD3C0E99EE}"/>
                </a:ext>
              </a:extLst>
            </p:cNvPr>
            <p:cNvSpPr/>
            <p:nvPr/>
          </p:nvSpPr>
          <p:spPr>
            <a:xfrm>
              <a:off x="2583931" y="566011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矢印コネクタ 78">
              <a:extLst>
                <a:ext uri="{FF2B5EF4-FFF2-40B4-BE49-F238E27FC236}">
                  <a16:creationId xmlns:a16="http://schemas.microsoft.com/office/drawing/2014/main" id="{9E451041-40F8-1BD9-0182-1F0615D2CC1B}"/>
                </a:ext>
              </a:extLst>
            </p:cNvPr>
            <p:cNvCxnSpPr>
              <a:cxnSpLocks/>
              <a:endCxn id="65" idx="3"/>
            </p:cNvCxnSpPr>
            <p:nvPr/>
          </p:nvCxnSpPr>
          <p:spPr>
            <a:xfrm flipH="1">
              <a:off x="2733317" y="3935297"/>
              <a:ext cx="2742574" cy="180555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グループ化 129">
            <a:extLst>
              <a:ext uri="{FF2B5EF4-FFF2-40B4-BE49-F238E27FC236}">
                <a16:creationId xmlns:a16="http://schemas.microsoft.com/office/drawing/2014/main" id="{F2D4AA01-F9A5-05D2-C16B-49BA7BB6CB5D}"/>
              </a:ext>
            </a:extLst>
          </p:cNvPr>
          <p:cNvGrpSpPr/>
          <p:nvPr/>
        </p:nvGrpSpPr>
        <p:grpSpPr>
          <a:xfrm>
            <a:off x="2430634" y="3935297"/>
            <a:ext cx="3045257" cy="2056213"/>
            <a:chOff x="2430634" y="3935297"/>
            <a:chExt cx="3045257" cy="2056213"/>
          </a:xfrm>
        </p:grpSpPr>
        <p:sp>
          <p:nvSpPr>
            <p:cNvPr id="60" name="正方形/長方形 59">
              <a:extLst>
                <a:ext uri="{FF2B5EF4-FFF2-40B4-BE49-F238E27FC236}">
                  <a16:creationId xmlns:a16="http://schemas.microsoft.com/office/drawing/2014/main" id="{219B0924-DA6D-18EB-9827-7ED7D29E4A05}"/>
                </a:ext>
              </a:extLst>
            </p:cNvPr>
            <p:cNvSpPr/>
            <p:nvPr/>
          </p:nvSpPr>
          <p:spPr>
            <a:xfrm>
              <a:off x="2430634" y="5830032"/>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矢印コネクタ 80">
              <a:extLst>
                <a:ext uri="{FF2B5EF4-FFF2-40B4-BE49-F238E27FC236}">
                  <a16:creationId xmlns:a16="http://schemas.microsoft.com/office/drawing/2014/main" id="{40B591D6-4B4E-7C60-42CD-9463229E01A8}"/>
                </a:ext>
              </a:extLst>
            </p:cNvPr>
            <p:cNvCxnSpPr>
              <a:cxnSpLocks/>
              <a:endCxn id="60" idx="3"/>
            </p:cNvCxnSpPr>
            <p:nvPr/>
          </p:nvCxnSpPr>
          <p:spPr>
            <a:xfrm flipH="1">
              <a:off x="2580020" y="3935297"/>
              <a:ext cx="2895871" cy="197547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グループ化 133">
            <a:extLst>
              <a:ext uri="{FF2B5EF4-FFF2-40B4-BE49-F238E27FC236}">
                <a16:creationId xmlns:a16="http://schemas.microsoft.com/office/drawing/2014/main" id="{9D81AECD-FBFF-7518-247C-3D9290FACA46}"/>
              </a:ext>
            </a:extLst>
          </p:cNvPr>
          <p:cNvGrpSpPr/>
          <p:nvPr/>
        </p:nvGrpSpPr>
        <p:grpSpPr>
          <a:xfrm>
            <a:off x="2235494" y="3935297"/>
            <a:ext cx="3240397" cy="1894735"/>
            <a:chOff x="2235494" y="3935297"/>
            <a:chExt cx="3240397" cy="1894735"/>
          </a:xfrm>
        </p:grpSpPr>
        <p:sp>
          <p:nvSpPr>
            <p:cNvPr id="10" name="正方形/長方形 9">
              <a:extLst>
                <a:ext uri="{FF2B5EF4-FFF2-40B4-BE49-F238E27FC236}">
                  <a16:creationId xmlns:a16="http://schemas.microsoft.com/office/drawing/2014/main" id="{154F4C0A-D864-704B-56BA-0BB5A04F8342}"/>
                </a:ext>
              </a:extLst>
            </p:cNvPr>
            <p:cNvSpPr/>
            <p:nvPr/>
          </p:nvSpPr>
          <p:spPr>
            <a:xfrm>
              <a:off x="2235494" y="5668554"/>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矢印コネクタ 79">
              <a:extLst>
                <a:ext uri="{FF2B5EF4-FFF2-40B4-BE49-F238E27FC236}">
                  <a16:creationId xmlns:a16="http://schemas.microsoft.com/office/drawing/2014/main" id="{C51E9F12-3833-2168-828A-7FBE849C1476}"/>
                </a:ext>
              </a:extLst>
            </p:cNvPr>
            <p:cNvCxnSpPr>
              <a:cxnSpLocks/>
              <a:endCxn id="10" idx="3"/>
            </p:cNvCxnSpPr>
            <p:nvPr/>
          </p:nvCxnSpPr>
          <p:spPr>
            <a:xfrm flipH="1">
              <a:off x="2384880" y="3935297"/>
              <a:ext cx="3091011" cy="181399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グループ化 135">
            <a:extLst>
              <a:ext uri="{FF2B5EF4-FFF2-40B4-BE49-F238E27FC236}">
                <a16:creationId xmlns:a16="http://schemas.microsoft.com/office/drawing/2014/main" id="{1C4C1F35-C037-A467-25E6-389FFDFC4AA3}"/>
              </a:ext>
            </a:extLst>
          </p:cNvPr>
          <p:cNvGrpSpPr/>
          <p:nvPr/>
        </p:nvGrpSpPr>
        <p:grpSpPr>
          <a:xfrm>
            <a:off x="2652730" y="3935297"/>
            <a:ext cx="2823161" cy="1610577"/>
            <a:chOff x="2652730" y="3935297"/>
            <a:chExt cx="2823161" cy="1610577"/>
          </a:xfrm>
        </p:grpSpPr>
        <p:sp>
          <p:nvSpPr>
            <p:cNvPr id="8" name="正方形/長方形 7">
              <a:extLst>
                <a:ext uri="{FF2B5EF4-FFF2-40B4-BE49-F238E27FC236}">
                  <a16:creationId xmlns:a16="http://schemas.microsoft.com/office/drawing/2014/main" id="{AB9B83D1-AB44-8B3D-8579-AECEAE8D2521}"/>
                </a:ext>
              </a:extLst>
            </p:cNvPr>
            <p:cNvSpPr/>
            <p:nvPr/>
          </p:nvSpPr>
          <p:spPr>
            <a:xfrm>
              <a:off x="2652730" y="538439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矢印コネクタ 70">
              <a:extLst>
                <a:ext uri="{FF2B5EF4-FFF2-40B4-BE49-F238E27FC236}">
                  <a16:creationId xmlns:a16="http://schemas.microsoft.com/office/drawing/2014/main" id="{713E7812-63EE-072D-D7FF-DF1830C0CCF0}"/>
                </a:ext>
              </a:extLst>
            </p:cNvPr>
            <p:cNvCxnSpPr>
              <a:cxnSpLocks/>
              <a:endCxn id="8" idx="3"/>
            </p:cNvCxnSpPr>
            <p:nvPr/>
          </p:nvCxnSpPr>
          <p:spPr>
            <a:xfrm flipH="1">
              <a:off x="2802116" y="3935297"/>
              <a:ext cx="2673775" cy="152983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グループ化 134">
            <a:extLst>
              <a:ext uri="{FF2B5EF4-FFF2-40B4-BE49-F238E27FC236}">
                <a16:creationId xmlns:a16="http://schemas.microsoft.com/office/drawing/2014/main" id="{3AC3C77F-82C1-C8DD-C358-F2A6BE04BB9E}"/>
              </a:ext>
            </a:extLst>
          </p:cNvPr>
          <p:cNvGrpSpPr/>
          <p:nvPr/>
        </p:nvGrpSpPr>
        <p:grpSpPr>
          <a:xfrm>
            <a:off x="2445913" y="3935297"/>
            <a:ext cx="3029978" cy="1675447"/>
            <a:chOff x="2445913" y="3935297"/>
            <a:chExt cx="3029978" cy="1675447"/>
          </a:xfrm>
        </p:grpSpPr>
        <p:sp>
          <p:nvSpPr>
            <p:cNvPr id="9" name="正方形/長方形 8">
              <a:extLst>
                <a:ext uri="{FF2B5EF4-FFF2-40B4-BE49-F238E27FC236}">
                  <a16:creationId xmlns:a16="http://schemas.microsoft.com/office/drawing/2014/main" id="{35A6836B-7350-0483-97B7-DB74C755AAD9}"/>
                </a:ext>
              </a:extLst>
            </p:cNvPr>
            <p:cNvSpPr/>
            <p:nvPr/>
          </p:nvSpPr>
          <p:spPr>
            <a:xfrm>
              <a:off x="2445913" y="544926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矢印コネクタ 81">
              <a:extLst>
                <a:ext uri="{FF2B5EF4-FFF2-40B4-BE49-F238E27FC236}">
                  <a16:creationId xmlns:a16="http://schemas.microsoft.com/office/drawing/2014/main" id="{8A3E956A-5A4A-1559-3EDB-D0E52A6EB828}"/>
                </a:ext>
              </a:extLst>
            </p:cNvPr>
            <p:cNvCxnSpPr>
              <a:cxnSpLocks/>
              <a:endCxn id="9" idx="3"/>
            </p:cNvCxnSpPr>
            <p:nvPr/>
          </p:nvCxnSpPr>
          <p:spPr>
            <a:xfrm flipH="1">
              <a:off x="2595299" y="3935297"/>
              <a:ext cx="2880592" cy="159470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20" name="楕円 119">
            <a:extLst>
              <a:ext uri="{FF2B5EF4-FFF2-40B4-BE49-F238E27FC236}">
                <a16:creationId xmlns:a16="http://schemas.microsoft.com/office/drawing/2014/main" id="{DD9C5F73-8CAE-2F45-4761-7C6172847B44}"/>
              </a:ext>
            </a:extLst>
          </p:cNvPr>
          <p:cNvSpPr/>
          <p:nvPr/>
        </p:nvSpPr>
        <p:spPr>
          <a:xfrm>
            <a:off x="4081780" y="5805573"/>
            <a:ext cx="159243" cy="1592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0A5DB8C6-F7EE-630C-3817-DE37B593D358}"/>
              </a:ext>
            </a:extLst>
          </p:cNvPr>
          <p:cNvSpPr txBox="1"/>
          <p:nvPr/>
        </p:nvSpPr>
        <p:spPr>
          <a:xfrm>
            <a:off x="4299435" y="5646803"/>
            <a:ext cx="1518584" cy="492443"/>
          </a:xfrm>
          <a:prstGeom prst="rect">
            <a:avLst/>
          </a:prstGeom>
          <a:solidFill>
            <a:schemeClr val="bg1"/>
          </a:solidFill>
          <a:ln>
            <a:noFill/>
          </a:ln>
        </p:spPr>
        <p:txBody>
          <a:bodyPr wrap="square" lIns="0" tIns="0" rIns="0" bIns="0" rtlCol="0" anchor="ctr">
            <a:spAutoFit/>
          </a:bodyPr>
          <a:lstStyle/>
          <a:p>
            <a:pPr algn="ctr"/>
            <a:r>
              <a:rPr kumimoji="1" lang="en-US" altLang="ja-JP" sz="3200" b="1"/>
              <a:t>observer</a:t>
            </a:r>
            <a:endParaRPr kumimoji="1" lang="ja-JP" altLang="en-US" sz="3200" b="1"/>
          </a:p>
        </p:txBody>
      </p:sp>
      <p:grpSp>
        <p:nvGrpSpPr>
          <p:cNvPr id="122" name="グループ化 121">
            <a:extLst>
              <a:ext uri="{FF2B5EF4-FFF2-40B4-BE49-F238E27FC236}">
                <a16:creationId xmlns:a16="http://schemas.microsoft.com/office/drawing/2014/main" id="{733A295F-AC29-FA7D-3C55-F389DF04AE77}"/>
              </a:ext>
            </a:extLst>
          </p:cNvPr>
          <p:cNvGrpSpPr/>
          <p:nvPr/>
        </p:nvGrpSpPr>
        <p:grpSpPr>
          <a:xfrm>
            <a:off x="5475891" y="3854558"/>
            <a:ext cx="805726" cy="771008"/>
            <a:chOff x="5475891" y="3854558"/>
            <a:chExt cx="805726" cy="771008"/>
          </a:xfrm>
        </p:grpSpPr>
        <p:sp>
          <p:nvSpPr>
            <p:cNvPr id="123" name="正方形/長方形 122">
              <a:extLst>
                <a:ext uri="{FF2B5EF4-FFF2-40B4-BE49-F238E27FC236}">
                  <a16:creationId xmlns:a16="http://schemas.microsoft.com/office/drawing/2014/main" id="{60BDD2D3-CC90-96B4-1072-4193AB500906}"/>
                </a:ext>
              </a:extLst>
            </p:cNvPr>
            <p:cNvSpPr/>
            <p:nvPr/>
          </p:nvSpPr>
          <p:spPr>
            <a:xfrm>
              <a:off x="5475891" y="3854558"/>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4" name="テキスト ボックス 123">
                  <a:extLst>
                    <a:ext uri="{FF2B5EF4-FFF2-40B4-BE49-F238E27FC236}">
                      <a16:creationId xmlns:a16="http://schemas.microsoft.com/office/drawing/2014/main" id="{BB2D07A5-04E8-B201-A5B8-6F31DE0A9F48}"/>
                    </a:ext>
                  </a:extLst>
                </p:cNvPr>
                <p:cNvSpPr txBox="1"/>
                <p:nvPr/>
              </p:nvSpPr>
              <p:spPr>
                <a:xfrm>
                  <a:off x="5550584" y="4111515"/>
                  <a:ext cx="731033" cy="514051"/>
                </a:xfrm>
                <a:prstGeom prst="rect">
                  <a:avLst/>
                </a:prstGeom>
                <a:solidFill>
                  <a:schemeClr val="bg1"/>
                </a:solidFill>
                <a:ln>
                  <a:noFill/>
                </a:ln>
              </p:spPr>
              <p:txBody>
                <a:bodyPr wrap="square" lIns="0" tIns="0" rIns="0" bIns="0" rtlCol="0" anchor="ctr">
                  <a:spAutoFit/>
                </a:bodyPr>
                <a:lstStyle/>
                <a:p>
                  <a:pPr algn="ctr"/>
                  <a14:m>
                    <m:oMathPara xmlns:m="http://schemas.openxmlformats.org/officeDocument/2006/math">
                      <m:oMathParaPr>
                        <m:jc m:val="center"/>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𝐿</m:t>
                            </m:r>
                          </m:e>
                          <m:sub>
                            <m:r>
                              <a:rPr lang="en-US" altLang="ja-JP" sz="3200" i="1">
                                <a:latin typeface="Cambria Math" panose="02040503050406030204" pitchFamily="18" charset="0"/>
                              </a:rPr>
                              <m:t>𝑐</m:t>
                            </m:r>
                            <m:r>
                              <a:rPr lang="en-US" altLang="ja-JP" sz="3200" i="1">
                                <a:latin typeface="Cambria Math" panose="02040503050406030204" pitchFamily="18" charset="0"/>
                              </a:rPr>
                              <m:t>,</m:t>
                            </m:r>
                            <m:r>
                              <a:rPr lang="en-US" altLang="ja-JP" sz="3200" i="1">
                                <a:latin typeface="Cambria Math" panose="02040503050406030204" pitchFamily="18" charset="0"/>
                              </a:rPr>
                              <m:t>𝑖</m:t>
                            </m:r>
                          </m:sub>
                        </m:sSub>
                      </m:oMath>
                    </m:oMathPara>
                  </a14:m>
                  <a:endParaRPr kumimoji="1" lang="ja-JP" altLang="en-US" sz="3200" b="1"/>
                </a:p>
              </p:txBody>
            </p:sp>
          </mc:Choice>
          <mc:Fallback xmlns="">
            <p:sp>
              <p:nvSpPr>
                <p:cNvPr id="124" name="テキスト ボックス 123">
                  <a:extLst>
                    <a:ext uri="{FF2B5EF4-FFF2-40B4-BE49-F238E27FC236}">
                      <a16:creationId xmlns:a16="http://schemas.microsoft.com/office/drawing/2014/main" id="{BB2D07A5-04E8-B201-A5B8-6F31DE0A9F48}"/>
                    </a:ext>
                  </a:extLst>
                </p:cNvPr>
                <p:cNvSpPr txBox="1">
                  <a:spLocks noRot="1" noChangeAspect="1" noMove="1" noResize="1" noEditPoints="1" noAdjustHandles="1" noChangeArrowheads="1" noChangeShapeType="1" noTextEdit="1"/>
                </p:cNvSpPr>
                <p:nvPr/>
              </p:nvSpPr>
              <p:spPr>
                <a:xfrm>
                  <a:off x="5550584" y="4111515"/>
                  <a:ext cx="731033" cy="514051"/>
                </a:xfrm>
                <a:prstGeom prst="rect">
                  <a:avLst/>
                </a:prstGeom>
                <a:blipFill>
                  <a:blip r:embed="rId9"/>
                  <a:stretch>
                    <a:fillRect b="-1176"/>
                  </a:stretch>
                </a:blipFill>
                <a:ln>
                  <a:noFill/>
                </a:ln>
              </p:spPr>
              <p:txBody>
                <a:bodyPr/>
                <a:lstStyle/>
                <a:p>
                  <a:r>
                    <a:rPr lang="ja-JP" altLang="en-US">
                      <a:noFill/>
                    </a:rPr>
                    <a:t> </a:t>
                  </a:r>
                </a:p>
              </p:txBody>
            </p:sp>
          </mc:Fallback>
        </mc:AlternateContent>
      </p:grpSp>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Visible Skyglow</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p:txBody>
          <a:bodyPr/>
          <a:lstStyle/>
          <a:p>
            <a:pPr>
              <a:lnSpc>
                <a:spcPct val="100000"/>
              </a:lnSpc>
            </a:pPr>
            <a:r>
              <a:rPr kumimoji="1" lang="en-US" altLang="ja-JP"/>
              <a:t>Specify the region on the sky dome with a closed curve. </a:t>
            </a:r>
          </a:p>
          <a:p>
            <a:pPr>
              <a:lnSpc>
                <a:spcPct val="100000"/>
              </a:lnSpc>
            </a:pPr>
            <a:r>
              <a:rPr kumimoji="1" lang="en-US" altLang="ja-JP"/>
              <a:t>Influence of each light source on the skyglow inside the curve.</a:t>
            </a:r>
          </a:p>
        </p:txBody>
      </p: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F465A099-5108-B514-621C-2EDD9EC1D65C}"/>
                  </a:ext>
                </a:extLst>
              </p:cNvPr>
              <p:cNvSpPr txBox="1"/>
              <p:nvPr/>
            </p:nvSpPr>
            <p:spPr>
              <a:xfrm>
                <a:off x="7011147" y="3631624"/>
                <a:ext cx="4633128" cy="607346"/>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𝑠</m:t>
                          </m:r>
                        </m:e>
                        <m:sub>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57" name="テキスト ボックス 56">
                <a:extLst>
                  <a:ext uri="{FF2B5EF4-FFF2-40B4-BE49-F238E27FC236}">
                    <a16:creationId xmlns:a16="http://schemas.microsoft.com/office/drawing/2014/main" id="{F465A099-5108-B514-621C-2EDD9EC1D65C}"/>
                  </a:ext>
                </a:extLst>
              </p:cNvPr>
              <p:cNvSpPr txBox="1">
                <a:spLocks noRot="1" noChangeAspect="1" noMove="1" noResize="1" noEditPoints="1" noAdjustHandles="1" noChangeArrowheads="1" noChangeShapeType="1" noTextEdit="1"/>
              </p:cNvSpPr>
              <p:nvPr/>
            </p:nvSpPr>
            <p:spPr>
              <a:xfrm>
                <a:off x="7011147" y="3631624"/>
                <a:ext cx="4633128" cy="607346"/>
              </a:xfrm>
              <a:prstGeom prst="rect">
                <a:avLst/>
              </a:prstGeom>
              <a:blipFill>
                <a:blip r:embed="rId10"/>
                <a:stretch>
                  <a:fillRect/>
                </a:stretch>
              </a:blipFill>
              <a:ln w="57150">
                <a:noFill/>
              </a:ln>
              <a:effectLst/>
            </p:spPr>
            <p:txBody>
              <a:bodyPr/>
              <a:lstStyle/>
              <a:p>
                <a:r>
                  <a:rPr lang="ja-JP" altLang="en-US">
                    <a:noFill/>
                  </a:rPr>
                  <a:t> </a:t>
                </a:r>
              </a:p>
            </p:txBody>
          </p:sp>
        </mc:Fallback>
      </mc:AlternateContent>
      <p:sp>
        <p:nvSpPr>
          <p:cNvPr id="58" name="正方形/長方形 57">
            <a:extLst>
              <a:ext uri="{FF2B5EF4-FFF2-40B4-BE49-F238E27FC236}">
                <a16:creationId xmlns:a16="http://schemas.microsoft.com/office/drawing/2014/main" id="{CA6C3D57-974D-EF23-B286-B6BDEC581BC6}"/>
              </a:ext>
            </a:extLst>
          </p:cNvPr>
          <p:cNvSpPr/>
          <p:nvPr/>
        </p:nvSpPr>
        <p:spPr>
          <a:xfrm>
            <a:off x="2790748" y="5614327"/>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B67B22C9-08BF-027D-4476-40760D353FAD}"/>
                  </a:ext>
                </a:extLst>
              </p:cNvPr>
              <p:cNvSpPr txBox="1"/>
              <p:nvPr/>
            </p:nvSpPr>
            <p:spPr>
              <a:xfrm>
                <a:off x="7011147" y="4423224"/>
                <a:ext cx="3462230" cy="1326069"/>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𝑆</m:t>
                          </m:r>
                        </m:e>
                        <m:sub>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𝑝</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𝑠</m:t>
                              </m:r>
                            </m:e>
                            <m:sub>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e>
                      </m:nary>
                    </m:oMath>
                  </m:oMathPara>
                </a14:m>
                <a:endParaRPr kumimoji="1" lang="ja-JP" altLang="en-US" sz="3200"/>
              </a:p>
            </p:txBody>
          </p:sp>
        </mc:Choice>
        <mc:Fallback xmlns="">
          <p:sp>
            <p:nvSpPr>
              <p:cNvPr id="61" name="テキスト ボックス 60">
                <a:extLst>
                  <a:ext uri="{FF2B5EF4-FFF2-40B4-BE49-F238E27FC236}">
                    <a16:creationId xmlns:a16="http://schemas.microsoft.com/office/drawing/2014/main" id="{B67B22C9-08BF-027D-4476-40760D353FAD}"/>
                  </a:ext>
                </a:extLst>
              </p:cNvPr>
              <p:cNvSpPr txBox="1">
                <a:spLocks noRot="1" noChangeAspect="1" noMove="1" noResize="1" noEditPoints="1" noAdjustHandles="1" noChangeArrowheads="1" noChangeShapeType="1" noTextEdit="1"/>
              </p:cNvSpPr>
              <p:nvPr/>
            </p:nvSpPr>
            <p:spPr>
              <a:xfrm>
                <a:off x="7011147" y="4423224"/>
                <a:ext cx="3462230" cy="1326069"/>
              </a:xfrm>
              <a:prstGeom prst="rect">
                <a:avLst/>
              </a:prstGeom>
              <a:blipFill>
                <a:blip r:embed="rId11"/>
                <a:stretch>
                  <a:fillRect/>
                </a:stretch>
              </a:blipFill>
              <a:ln w="57150">
                <a:noFill/>
              </a:ln>
              <a:effectLst/>
            </p:spPr>
            <p:txBody>
              <a:bodyPr/>
              <a:lstStyle/>
              <a:p>
                <a:r>
                  <a:rPr lang="ja-JP" altLang="en-US">
                    <a:noFill/>
                  </a:rPr>
                  <a:t> </a:t>
                </a:r>
              </a:p>
            </p:txBody>
          </p:sp>
        </mc:Fallback>
      </mc:AlternateContent>
      <p:cxnSp>
        <p:nvCxnSpPr>
          <p:cNvPr id="63" name="直線矢印コネクタ 62">
            <a:extLst>
              <a:ext uri="{FF2B5EF4-FFF2-40B4-BE49-F238E27FC236}">
                <a16:creationId xmlns:a16="http://schemas.microsoft.com/office/drawing/2014/main" id="{02E06B0F-8E72-C9EE-465B-A205CD9EEAE4}"/>
              </a:ext>
            </a:extLst>
          </p:cNvPr>
          <p:cNvCxnSpPr>
            <a:cxnSpLocks/>
            <a:endCxn id="58" idx="3"/>
          </p:cNvCxnSpPr>
          <p:nvPr/>
        </p:nvCxnSpPr>
        <p:spPr>
          <a:xfrm flipH="1">
            <a:off x="2940134" y="3935297"/>
            <a:ext cx="2535757" cy="175976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グループ化 137">
            <a:extLst>
              <a:ext uri="{FF2B5EF4-FFF2-40B4-BE49-F238E27FC236}">
                <a16:creationId xmlns:a16="http://schemas.microsoft.com/office/drawing/2014/main" id="{D573B36B-11EC-79A3-ABF3-57E1CAD09C2F}"/>
              </a:ext>
            </a:extLst>
          </p:cNvPr>
          <p:cNvGrpSpPr/>
          <p:nvPr/>
        </p:nvGrpSpPr>
        <p:grpSpPr>
          <a:xfrm>
            <a:off x="2914677" y="3935297"/>
            <a:ext cx="2561214" cy="1624832"/>
            <a:chOff x="2914677" y="3935297"/>
            <a:chExt cx="2561214" cy="1624832"/>
          </a:xfrm>
        </p:grpSpPr>
        <p:sp>
          <p:nvSpPr>
            <p:cNvPr id="67" name="正方形/長方形 66">
              <a:extLst>
                <a:ext uri="{FF2B5EF4-FFF2-40B4-BE49-F238E27FC236}">
                  <a16:creationId xmlns:a16="http://schemas.microsoft.com/office/drawing/2014/main" id="{1B5A33B4-6D71-FEDC-54CA-12AD07D6F079}"/>
                </a:ext>
              </a:extLst>
            </p:cNvPr>
            <p:cNvSpPr/>
            <p:nvPr/>
          </p:nvSpPr>
          <p:spPr>
            <a:xfrm>
              <a:off x="2914677" y="539865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矢印コネクタ 67">
              <a:extLst>
                <a:ext uri="{FF2B5EF4-FFF2-40B4-BE49-F238E27FC236}">
                  <a16:creationId xmlns:a16="http://schemas.microsoft.com/office/drawing/2014/main" id="{F060F866-A94D-63F4-920A-CAB5077A9925}"/>
                </a:ext>
              </a:extLst>
            </p:cNvPr>
            <p:cNvCxnSpPr>
              <a:cxnSpLocks/>
              <a:endCxn id="67" idx="3"/>
            </p:cNvCxnSpPr>
            <p:nvPr/>
          </p:nvCxnSpPr>
          <p:spPr>
            <a:xfrm flipH="1">
              <a:off x="3064063" y="3935297"/>
              <a:ext cx="2411828" cy="154409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0" name="直線矢印コネクタ 139">
            <a:extLst>
              <a:ext uri="{FF2B5EF4-FFF2-40B4-BE49-F238E27FC236}">
                <a16:creationId xmlns:a16="http://schemas.microsoft.com/office/drawing/2014/main" id="{506D1B78-8BA7-1E60-4190-AA8380B4BBBD}"/>
              </a:ext>
            </a:extLst>
          </p:cNvPr>
          <p:cNvCxnSpPr/>
          <p:nvPr/>
        </p:nvCxnSpPr>
        <p:spPr>
          <a:xfrm flipH="1">
            <a:off x="2918098" y="3961820"/>
            <a:ext cx="2535757" cy="175976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グループ化 142">
            <a:extLst>
              <a:ext uri="{FF2B5EF4-FFF2-40B4-BE49-F238E27FC236}">
                <a16:creationId xmlns:a16="http://schemas.microsoft.com/office/drawing/2014/main" id="{279EE54C-AC8C-0978-03E9-716403346113}"/>
              </a:ext>
            </a:extLst>
          </p:cNvPr>
          <p:cNvGrpSpPr/>
          <p:nvPr/>
        </p:nvGrpSpPr>
        <p:grpSpPr>
          <a:xfrm>
            <a:off x="975470" y="4362080"/>
            <a:ext cx="1649507" cy="1030589"/>
            <a:chOff x="975470" y="4362080"/>
            <a:chExt cx="1649507" cy="1030589"/>
          </a:xfrm>
        </p:grpSpPr>
        <p:sp>
          <p:nvSpPr>
            <p:cNvPr id="141" name="テキスト ボックス 140">
              <a:extLst>
                <a:ext uri="{FF2B5EF4-FFF2-40B4-BE49-F238E27FC236}">
                  <a16:creationId xmlns:a16="http://schemas.microsoft.com/office/drawing/2014/main" id="{58F0F78B-FC76-1C24-F99D-4DE7E578B301}"/>
                </a:ext>
              </a:extLst>
            </p:cNvPr>
            <p:cNvSpPr txBox="1"/>
            <p:nvPr/>
          </p:nvSpPr>
          <p:spPr>
            <a:xfrm>
              <a:off x="975470" y="4362080"/>
              <a:ext cx="1649507" cy="738664"/>
            </a:xfrm>
            <a:prstGeom prst="rect">
              <a:avLst/>
            </a:prstGeom>
            <a:noFill/>
            <a:ln>
              <a:noFill/>
            </a:ln>
          </p:spPr>
          <p:txBody>
            <a:bodyPr wrap="square" lIns="0" tIns="0" rIns="0" bIns="0" rtlCol="0" anchor="ctr">
              <a:spAutoFit/>
            </a:bodyPr>
            <a:lstStyle/>
            <a:p>
              <a:pPr algn="ctr"/>
              <a:r>
                <a:rPr kumimoji="1" lang="en-US" altLang="ja-JP" sz="2400" b="1">
                  <a:solidFill>
                    <a:schemeClr val="bg1"/>
                  </a:solidFill>
                </a:rPr>
                <a:t>specified curve</a:t>
              </a:r>
              <a:endParaRPr kumimoji="1" lang="ja-JP" altLang="en-US" sz="2400" b="1">
                <a:solidFill>
                  <a:schemeClr val="bg1"/>
                </a:solidFill>
              </a:endParaRPr>
            </a:p>
          </p:txBody>
        </p:sp>
        <p:cxnSp>
          <p:nvCxnSpPr>
            <p:cNvPr id="142" name="直線矢印コネクタ 141">
              <a:extLst>
                <a:ext uri="{FF2B5EF4-FFF2-40B4-BE49-F238E27FC236}">
                  <a16:creationId xmlns:a16="http://schemas.microsoft.com/office/drawing/2014/main" id="{385E1EB0-2107-7FEF-B5B3-68BA0DC83664}"/>
                </a:ext>
              </a:extLst>
            </p:cNvPr>
            <p:cNvCxnSpPr/>
            <p:nvPr/>
          </p:nvCxnSpPr>
          <p:spPr>
            <a:xfrm>
              <a:off x="1758950" y="5086259"/>
              <a:ext cx="368300" cy="306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74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250"/>
                                        <p:tgtEl>
                                          <p:spTgt spid="13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250"/>
                                        <p:tgtEl>
                                          <p:spTgt spid="13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250"/>
                                        <p:tgtEl>
                                          <p:spTgt spid="13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250"/>
                                        <p:tgtEl>
                                          <p:spTgt spid="13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250"/>
                                        <p:tgtEl>
                                          <p:spTgt spid="13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250"/>
                                        <p:tgtEl>
                                          <p:spTgt spid="13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36"/>
                                        </p:tgtEl>
                                        <p:attrNameLst>
                                          <p:attrName>style.visibility</p:attrName>
                                        </p:attrNameLst>
                                      </p:cBhvr>
                                      <p:to>
                                        <p:strVal val="visible"/>
                                      </p:to>
                                    </p:set>
                                    <p:animEffect transition="in" filter="fade">
                                      <p:cBhvr>
                                        <p:cTn id="31" dur="250"/>
                                        <p:tgtEl>
                                          <p:spTgt spid="13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35"/>
                                        </p:tgtEl>
                                        <p:attrNameLst>
                                          <p:attrName>style.visibility</p:attrName>
                                        </p:attrNameLst>
                                      </p:cBhvr>
                                      <p:to>
                                        <p:strVal val="visible"/>
                                      </p:to>
                                    </p:set>
                                    <p:animEffect transition="in" filter="fade">
                                      <p:cBhvr>
                                        <p:cTn id="35" dur="250"/>
                                        <p:tgtEl>
                                          <p:spTgt spid="135"/>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250"/>
                                        <p:tgtEl>
                                          <p:spTgt spid="63"/>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fade">
                                      <p:cBhvr>
                                        <p:cTn id="43" dur="250"/>
                                        <p:tgtEl>
                                          <p:spTgt spid="13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82C59FA0-7190-B8F5-5110-08DFD1B8F12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 r="51068"/>
          <a:stretch/>
        </p:blipFill>
        <p:spPr>
          <a:xfrm>
            <a:off x="3972713" y="3546511"/>
            <a:ext cx="2698277" cy="2757195"/>
          </a:xfrm>
          <a:prstGeom prst="rect">
            <a:avLst/>
          </a:prstGeom>
        </p:spPr>
      </p:pic>
      <p:sp>
        <p:nvSpPr>
          <p:cNvPr id="2" name="タイトル 1">
            <a:extLst>
              <a:ext uri="{FF2B5EF4-FFF2-40B4-BE49-F238E27FC236}">
                <a16:creationId xmlns:a16="http://schemas.microsoft.com/office/drawing/2014/main" id="{3D4ABFB0-7621-2A60-AA06-8D3045404536}"/>
              </a:ext>
            </a:extLst>
          </p:cNvPr>
          <p:cNvSpPr>
            <a:spLocks noGrp="1"/>
          </p:cNvSpPr>
          <p:nvPr>
            <p:ph type="title"/>
          </p:nvPr>
        </p:nvSpPr>
        <p:spPr/>
        <p:txBody>
          <a:bodyPr/>
          <a:lstStyle/>
          <a:p>
            <a:r>
              <a:rPr kumimoji="1" lang="en-US" altLang="ja-JP"/>
              <a:t>Inverse of Visible Skyglow</a:t>
            </a:r>
            <a:endParaRPr kumimoji="1" lang="ja-JP" altLang="en-US"/>
          </a:p>
        </p:txBody>
      </p:sp>
      <p:sp>
        <p:nvSpPr>
          <p:cNvPr id="3" name="コンテンツ プレースホルダー 2">
            <a:extLst>
              <a:ext uri="{FF2B5EF4-FFF2-40B4-BE49-F238E27FC236}">
                <a16:creationId xmlns:a16="http://schemas.microsoft.com/office/drawing/2014/main" id="{2A726216-DA63-190E-17FC-8A294D788C43}"/>
              </a:ext>
            </a:extLst>
          </p:cNvPr>
          <p:cNvSpPr>
            <a:spLocks noGrp="1"/>
          </p:cNvSpPr>
          <p:nvPr>
            <p:ph idx="1"/>
          </p:nvPr>
        </p:nvSpPr>
        <p:spPr/>
        <p:txBody>
          <a:bodyPr/>
          <a:lstStyle/>
          <a:p>
            <a:pPr>
              <a:lnSpc>
                <a:spcPct val="100000"/>
              </a:lnSpc>
            </a:pPr>
            <a:r>
              <a:rPr kumimoji="1" lang="en-US" altLang="ja-JP"/>
              <a:t>Specify the region on the sky dome with a closed curve. </a:t>
            </a:r>
          </a:p>
          <a:p>
            <a:pPr>
              <a:lnSpc>
                <a:spcPct val="100000"/>
              </a:lnSpc>
            </a:pPr>
            <a:r>
              <a:rPr kumimoji="1" lang="en-US" altLang="ja-JP"/>
              <a:t>Influence of each light source on the skyglow inside the curve.</a:t>
            </a:r>
          </a:p>
        </p:txBody>
      </p:sp>
      <p:grpSp>
        <p:nvGrpSpPr>
          <p:cNvPr id="4" name="グループ化 3">
            <a:extLst>
              <a:ext uri="{FF2B5EF4-FFF2-40B4-BE49-F238E27FC236}">
                <a16:creationId xmlns:a16="http://schemas.microsoft.com/office/drawing/2014/main" id="{1D437A44-2739-5123-60AA-0B6F421EB6DD}"/>
              </a:ext>
            </a:extLst>
          </p:cNvPr>
          <p:cNvGrpSpPr/>
          <p:nvPr/>
        </p:nvGrpSpPr>
        <p:grpSpPr>
          <a:xfrm>
            <a:off x="792309" y="3554213"/>
            <a:ext cx="2759209" cy="2757673"/>
            <a:chOff x="7420493" y="10327970"/>
            <a:chExt cx="3619563" cy="3617546"/>
          </a:xfrm>
        </p:grpSpPr>
        <p:pic>
          <p:nvPicPr>
            <p:cNvPr id="5" name="図 4">
              <a:extLst>
                <a:ext uri="{FF2B5EF4-FFF2-40B4-BE49-F238E27FC236}">
                  <a16:creationId xmlns:a16="http://schemas.microsoft.com/office/drawing/2014/main" id="{026E2947-50D4-DE3C-2A49-AA359FC8AF06}"/>
                </a:ext>
              </a:extLst>
            </p:cNvPr>
            <p:cNvPicPr>
              <a:picLocks noChangeAspect="1"/>
            </p:cNvPicPr>
            <p:nvPr/>
          </p:nvPicPr>
          <p:blipFill rotWithShape="1">
            <a:blip r:embed="rId5"/>
            <a:srcRect l="49970" r="1"/>
            <a:stretch/>
          </p:blipFill>
          <p:spPr>
            <a:xfrm>
              <a:off x="7420493" y="10327970"/>
              <a:ext cx="3619563" cy="3617546"/>
            </a:xfrm>
            <a:prstGeom prst="rect">
              <a:avLst/>
            </a:prstGeom>
          </p:spPr>
        </p:pic>
        <p:sp>
          <p:nvSpPr>
            <p:cNvPr id="6" name="フリーフォーム: 図形 5">
              <a:extLst>
                <a:ext uri="{FF2B5EF4-FFF2-40B4-BE49-F238E27FC236}">
                  <a16:creationId xmlns:a16="http://schemas.microsoft.com/office/drawing/2014/main" id="{368F7E7B-FE56-3012-3ECA-B8C309DAECEF}"/>
                </a:ext>
              </a:extLst>
            </p:cNvPr>
            <p:cNvSpPr/>
            <p:nvPr/>
          </p:nvSpPr>
          <p:spPr>
            <a:xfrm>
              <a:off x="9054772" y="12578111"/>
              <a:ext cx="1749960" cy="1116508"/>
            </a:xfrm>
            <a:custGeom>
              <a:avLst/>
              <a:gdLst>
                <a:gd name="connsiteX0" fmla="*/ 10844 w 703987"/>
                <a:gd name="connsiteY0" fmla="*/ 349928 h 451706"/>
                <a:gd name="connsiteX1" fmla="*/ 10844 w 703987"/>
                <a:gd name="connsiteY1" fmla="*/ 253090 h 451706"/>
                <a:gd name="connsiteX2" fmla="*/ 77519 w 703987"/>
                <a:gd name="connsiteY2" fmla="*/ 149903 h 451706"/>
                <a:gd name="connsiteX3" fmla="*/ 139431 w 703987"/>
                <a:gd name="connsiteY3" fmla="*/ 43540 h 451706"/>
                <a:gd name="connsiteX4" fmla="*/ 263256 w 703987"/>
                <a:gd name="connsiteY4" fmla="*/ 678 h 451706"/>
                <a:gd name="connsiteX5" fmla="*/ 382319 w 703987"/>
                <a:gd name="connsiteY5" fmla="*/ 16553 h 451706"/>
                <a:gd name="connsiteX6" fmla="*/ 483919 w 703987"/>
                <a:gd name="connsiteY6" fmla="*/ 7028 h 451706"/>
                <a:gd name="connsiteX7" fmla="*/ 537894 w 703987"/>
                <a:gd name="connsiteY7" fmla="*/ 35603 h 451706"/>
                <a:gd name="connsiteX8" fmla="*/ 634731 w 703987"/>
                <a:gd name="connsiteY8" fmla="*/ 75290 h 451706"/>
                <a:gd name="connsiteX9" fmla="*/ 696644 w 703987"/>
                <a:gd name="connsiteY9" fmla="*/ 256265 h 451706"/>
                <a:gd name="connsiteX10" fmla="*/ 698231 w 703987"/>
                <a:gd name="connsiteY10" fmla="*/ 354690 h 451706"/>
                <a:gd name="connsiteX11" fmla="*/ 655369 w 703987"/>
                <a:gd name="connsiteY11" fmla="*/ 440415 h 451706"/>
                <a:gd name="connsiteX12" fmla="*/ 245794 w 703987"/>
                <a:gd name="connsiteY12" fmla="*/ 448353 h 451706"/>
                <a:gd name="connsiteX13" fmla="*/ 115619 w 703987"/>
                <a:gd name="connsiteY13" fmla="*/ 418190 h 451706"/>
                <a:gd name="connsiteX14" fmla="*/ 10844 w 703987"/>
                <a:gd name="connsiteY14" fmla="*/ 349928 h 451706"/>
                <a:gd name="connsiteX0" fmla="*/ 7679 w 700822"/>
                <a:gd name="connsiteY0" fmla="*/ 349928 h 451706"/>
                <a:gd name="connsiteX1" fmla="*/ 7679 w 700822"/>
                <a:gd name="connsiteY1" fmla="*/ 253090 h 451706"/>
                <a:gd name="connsiteX2" fmla="*/ 74354 w 700822"/>
                <a:gd name="connsiteY2" fmla="*/ 149903 h 451706"/>
                <a:gd name="connsiteX3" fmla="*/ 136266 w 700822"/>
                <a:gd name="connsiteY3" fmla="*/ 43540 h 451706"/>
                <a:gd name="connsiteX4" fmla="*/ 260091 w 700822"/>
                <a:gd name="connsiteY4" fmla="*/ 678 h 451706"/>
                <a:gd name="connsiteX5" fmla="*/ 379154 w 700822"/>
                <a:gd name="connsiteY5" fmla="*/ 16553 h 451706"/>
                <a:gd name="connsiteX6" fmla="*/ 480754 w 700822"/>
                <a:gd name="connsiteY6" fmla="*/ 7028 h 451706"/>
                <a:gd name="connsiteX7" fmla="*/ 534729 w 700822"/>
                <a:gd name="connsiteY7" fmla="*/ 35603 h 451706"/>
                <a:gd name="connsiteX8" fmla="*/ 631566 w 700822"/>
                <a:gd name="connsiteY8" fmla="*/ 75290 h 451706"/>
                <a:gd name="connsiteX9" fmla="*/ 693479 w 700822"/>
                <a:gd name="connsiteY9" fmla="*/ 256265 h 451706"/>
                <a:gd name="connsiteX10" fmla="*/ 695066 w 700822"/>
                <a:gd name="connsiteY10" fmla="*/ 354690 h 451706"/>
                <a:gd name="connsiteX11" fmla="*/ 652204 w 700822"/>
                <a:gd name="connsiteY11" fmla="*/ 440415 h 451706"/>
                <a:gd name="connsiteX12" fmla="*/ 242629 w 700822"/>
                <a:gd name="connsiteY12" fmla="*/ 448353 h 451706"/>
                <a:gd name="connsiteX13" fmla="*/ 112454 w 700822"/>
                <a:gd name="connsiteY13" fmla="*/ 418190 h 451706"/>
                <a:gd name="connsiteX14" fmla="*/ 63638 w 700822"/>
                <a:gd name="connsiteY14" fmla="*/ 381678 h 451706"/>
                <a:gd name="connsiteX15" fmla="*/ 7679 w 700822"/>
                <a:gd name="connsiteY15" fmla="*/ 349928 h 451706"/>
                <a:gd name="connsiteX0" fmla="*/ 8258 w 700210"/>
                <a:gd name="connsiteY0" fmla="*/ 349928 h 451706"/>
                <a:gd name="connsiteX1" fmla="*/ 7067 w 700210"/>
                <a:gd name="connsiteY1" fmla="*/ 253090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8258 w 700210"/>
                <a:gd name="connsiteY0" fmla="*/ 349928 h 451706"/>
                <a:gd name="connsiteX1" fmla="*/ 7067 w 700210"/>
                <a:gd name="connsiteY1" fmla="*/ 247136 h 451706"/>
                <a:gd name="connsiteX2" fmla="*/ 73742 w 700210"/>
                <a:gd name="connsiteY2" fmla="*/ 149903 h 451706"/>
                <a:gd name="connsiteX3" fmla="*/ 135654 w 700210"/>
                <a:gd name="connsiteY3" fmla="*/ 43540 h 451706"/>
                <a:gd name="connsiteX4" fmla="*/ 259479 w 700210"/>
                <a:gd name="connsiteY4" fmla="*/ 678 h 451706"/>
                <a:gd name="connsiteX5" fmla="*/ 378542 w 700210"/>
                <a:gd name="connsiteY5" fmla="*/ 16553 h 451706"/>
                <a:gd name="connsiteX6" fmla="*/ 480142 w 700210"/>
                <a:gd name="connsiteY6" fmla="*/ 7028 h 451706"/>
                <a:gd name="connsiteX7" fmla="*/ 534117 w 700210"/>
                <a:gd name="connsiteY7" fmla="*/ 35603 h 451706"/>
                <a:gd name="connsiteX8" fmla="*/ 630954 w 700210"/>
                <a:gd name="connsiteY8" fmla="*/ 75290 h 451706"/>
                <a:gd name="connsiteX9" fmla="*/ 692867 w 700210"/>
                <a:gd name="connsiteY9" fmla="*/ 256265 h 451706"/>
                <a:gd name="connsiteX10" fmla="*/ 694454 w 700210"/>
                <a:gd name="connsiteY10" fmla="*/ 354690 h 451706"/>
                <a:gd name="connsiteX11" fmla="*/ 651592 w 700210"/>
                <a:gd name="connsiteY11" fmla="*/ 440415 h 451706"/>
                <a:gd name="connsiteX12" fmla="*/ 242017 w 700210"/>
                <a:gd name="connsiteY12" fmla="*/ 448353 h 451706"/>
                <a:gd name="connsiteX13" fmla="*/ 111842 w 700210"/>
                <a:gd name="connsiteY13" fmla="*/ 418190 h 451706"/>
                <a:gd name="connsiteX14" fmla="*/ 63026 w 700210"/>
                <a:gd name="connsiteY14" fmla="*/ 381678 h 451706"/>
                <a:gd name="connsiteX15" fmla="*/ 8258 w 700210"/>
                <a:gd name="connsiteY15" fmla="*/ 349928 h 451706"/>
                <a:gd name="connsiteX0" fmla="*/ 6597 w 698549"/>
                <a:gd name="connsiteY0" fmla="*/ 349928 h 451706"/>
                <a:gd name="connsiteX1" fmla="*/ 4214 w 698549"/>
                <a:gd name="connsiteY1" fmla="*/ 303096 h 451706"/>
                <a:gd name="connsiteX2" fmla="*/ 5406 w 698549"/>
                <a:gd name="connsiteY2" fmla="*/ 247136 h 451706"/>
                <a:gd name="connsiteX3" fmla="*/ 72081 w 698549"/>
                <a:gd name="connsiteY3" fmla="*/ 149903 h 451706"/>
                <a:gd name="connsiteX4" fmla="*/ 133993 w 698549"/>
                <a:gd name="connsiteY4" fmla="*/ 43540 h 451706"/>
                <a:gd name="connsiteX5" fmla="*/ 257818 w 698549"/>
                <a:gd name="connsiteY5" fmla="*/ 678 h 451706"/>
                <a:gd name="connsiteX6" fmla="*/ 376881 w 698549"/>
                <a:gd name="connsiteY6" fmla="*/ 16553 h 451706"/>
                <a:gd name="connsiteX7" fmla="*/ 478481 w 698549"/>
                <a:gd name="connsiteY7" fmla="*/ 7028 h 451706"/>
                <a:gd name="connsiteX8" fmla="*/ 532456 w 698549"/>
                <a:gd name="connsiteY8" fmla="*/ 35603 h 451706"/>
                <a:gd name="connsiteX9" fmla="*/ 629293 w 698549"/>
                <a:gd name="connsiteY9" fmla="*/ 75290 h 451706"/>
                <a:gd name="connsiteX10" fmla="*/ 691206 w 698549"/>
                <a:gd name="connsiteY10" fmla="*/ 256265 h 451706"/>
                <a:gd name="connsiteX11" fmla="*/ 692793 w 698549"/>
                <a:gd name="connsiteY11" fmla="*/ 354690 h 451706"/>
                <a:gd name="connsiteX12" fmla="*/ 649931 w 698549"/>
                <a:gd name="connsiteY12" fmla="*/ 440415 h 451706"/>
                <a:gd name="connsiteX13" fmla="*/ 240356 w 698549"/>
                <a:gd name="connsiteY13" fmla="*/ 448353 h 451706"/>
                <a:gd name="connsiteX14" fmla="*/ 110181 w 698549"/>
                <a:gd name="connsiteY14" fmla="*/ 418190 h 451706"/>
                <a:gd name="connsiteX15" fmla="*/ 61365 w 698549"/>
                <a:gd name="connsiteY15" fmla="*/ 381678 h 451706"/>
                <a:gd name="connsiteX16" fmla="*/ 6597 w 698549"/>
                <a:gd name="connsiteY16" fmla="*/ 349928 h 451706"/>
                <a:gd name="connsiteX0" fmla="*/ 6597 w 696680"/>
                <a:gd name="connsiteY0" fmla="*/ 349928 h 449680"/>
                <a:gd name="connsiteX1" fmla="*/ 4214 w 696680"/>
                <a:gd name="connsiteY1" fmla="*/ 303096 h 449680"/>
                <a:gd name="connsiteX2" fmla="*/ 5406 w 696680"/>
                <a:gd name="connsiteY2" fmla="*/ 247136 h 449680"/>
                <a:gd name="connsiteX3" fmla="*/ 72081 w 696680"/>
                <a:gd name="connsiteY3" fmla="*/ 149903 h 449680"/>
                <a:gd name="connsiteX4" fmla="*/ 133993 w 696680"/>
                <a:gd name="connsiteY4" fmla="*/ 43540 h 449680"/>
                <a:gd name="connsiteX5" fmla="*/ 257818 w 696680"/>
                <a:gd name="connsiteY5" fmla="*/ 678 h 449680"/>
                <a:gd name="connsiteX6" fmla="*/ 376881 w 696680"/>
                <a:gd name="connsiteY6" fmla="*/ 16553 h 449680"/>
                <a:gd name="connsiteX7" fmla="*/ 478481 w 696680"/>
                <a:gd name="connsiteY7" fmla="*/ 7028 h 449680"/>
                <a:gd name="connsiteX8" fmla="*/ 532456 w 696680"/>
                <a:gd name="connsiteY8" fmla="*/ 35603 h 449680"/>
                <a:gd name="connsiteX9" fmla="*/ 629293 w 696680"/>
                <a:gd name="connsiteY9" fmla="*/ 75290 h 449680"/>
                <a:gd name="connsiteX10" fmla="*/ 691206 w 696680"/>
                <a:gd name="connsiteY10" fmla="*/ 256265 h 449680"/>
                <a:gd name="connsiteX11" fmla="*/ 692793 w 696680"/>
                <a:gd name="connsiteY11" fmla="*/ 354690 h 449680"/>
                <a:gd name="connsiteX12" fmla="*/ 684061 w 696680"/>
                <a:gd name="connsiteY12" fmla="*/ 405490 h 449680"/>
                <a:gd name="connsiteX13" fmla="*/ 649931 w 696680"/>
                <a:gd name="connsiteY13" fmla="*/ 440415 h 449680"/>
                <a:gd name="connsiteX14" fmla="*/ 240356 w 696680"/>
                <a:gd name="connsiteY14" fmla="*/ 448353 h 449680"/>
                <a:gd name="connsiteX15" fmla="*/ 110181 w 696680"/>
                <a:gd name="connsiteY15" fmla="*/ 418190 h 449680"/>
                <a:gd name="connsiteX16" fmla="*/ 61365 w 696680"/>
                <a:gd name="connsiteY16" fmla="*/ 381678 h 449680"/>
                <a:gd name="connsiteX17" fmla="*/ 6597 w 696680"/>
                <a:gd name="connsiteY17" fmla="*/ 349928 h 449680"/>
                <a:gd name="connsiteX0" fmla="*/ 6597 w 696680"/>
                <a:gd name="connsiteY0" fmla="*/ 344170 h 443922"/>
                <a:gd name="connsiteX1" fmla="*/ 4214 w 696680"/>
                <a:gd name="connsiteY1" fmla="*/ 297338 h 443922"/>
                <a:gd name="connsiteX2" fmla="*/ 5406 w 696680"/>
                <a:gd name="connsiteY2" fmla="*/ 241378 h 443922"/>
                <a:gd name="connsiteX3" fmla="*/ 72081 w 696680"/>
                <a:gd name="connsiteY3" fmla="*/ 144145 h 443922"/>
                <a:gd name="connsiteX4" fmla="*/ 133993 w 696680"/>
                <a:gd name="connsiteY4" fmla="*/ 37782 h 443922"/>
                <a:gd name="connsiteX5" fmla="*/ 257818 w 696680"/>
                <a:gd name="connsiteY5" fmla="*/ 873 h 443922"/>
                <a:gd name="connsiteX6" fmla="*/ 376881 w 696680"/>
                <a:gd name="connsiteY6" fmla="*/ 10795 h 443922"/>
                <a:gd name="connsiteX7" fmla="*/ 478481 w 696680"/>
                <a:gd name="connsiteY7" fmla="*/ 1270 h 443922"/>
                <a:gd name="connsiteX8" fmla="*/ 532456 w 696680"/>
                <a:gd name="connsiteY8" fmla="*/ 29845 h 443922"/>
                <a:gd name="connsiteX9" fmla="*/ 629293 w 696680"/>
                <a:gd name="connsiteY9" fmla="*/ 69532 h 443922"/>
                <a:gd name="connsiteX10" fmla="*/ 691206 w 696680"/>
                <a:gd name="connsiteY10" fmla="*/ 250507 h 443922"/>
                <a:gd name="connsiteX11" fmla="*/ 692793 w 696680"/>
                <a:gd name="connsiteY11" fmla="*/ 348932 h 443922"/>
                <a:gd name="connsiteX12" fmla="*/ 684061 w 696680"/>
                <a:gd name="connsiteY12" fmla="*/ 399732 h 443922"/>
                <a:gd name="connsiteX13" fmla="*/ 649931 w 696680"/>
                <a:gd name="connsiteY13" fmla="*/ 434657 h 443922"/>
                <a:gd name="connsiteX14" fmla="*/ 240356 w 696680"/>
                <a:gd name="connsiteY14" fmla="*/ 442595 h 443922"/>
                <a:gd name="connsiteX15" fmla="*/ 110181 w 696680"/>
                <a:gd name="connsiteY15" fmla="*/ 412432 h 443922"/>
                <a:gd name="connsiteX16" fmla="*/ 61365 w 696680"/>
                <a:gd name="connsiteY16" fmla="*/ 375920 h 443922"/>
                <a:gd name="connsiteX17" fmla="*/ 6597 w 696680"/>
                <a:gd name="connsiteY17" fmla="*/ 344170 h 443922"/>
                <a:gd name="connsiteX0" fmla="*/ 6597 w 696680"/>
                <a:gd name="connsiteY0" fmla="*/ 344262 h 444014"/>
                <a:gd name="connsiteX1" fmla="*/ 4214 w 696680"/>
                <a:gd name="connsiteY1" fmla="*/ 297430 h 444014"/>
                <a:gd name="connsiteX2" fmla="*/ 5406 w 696680"/>
                <a:gd name="connsiteY2" fmla="*/ 241470 h 444014"/>
                <a:gd name="connsiteX3" fmla="*/ 72081 w 696680"/>
                <a:gd name="connsiteY3" fmla="*/ 144237 h 444014"/>
                <a:gd name="connsiteX4" fmla="*/ 133993 w 696680"/>
                <a:gd name="connsiteY4" fmla="*/ 37874 h 444014"/>
                <a:gd name="connsiteX5" fmla="*/ 257818 w 696680"/>
                <a:gd name="connsiteY5" fmla="*/ 965 h 444014"/>
                <a:gd name="connsiteX6" fmla="*/ 376881 w 696680"/>
                <a:gd name="connsiteY6" fmla="*/ 10887 h 444014"/>
                <a:gd name="connsiteX7" fmla="*/ 473718 w 696680"/>
                <a:gd name="connsiteY7" fmla="*/ 12078 h 444014"/>
                <a:gd name="connsiteX8" fmla="*/ 532456 w 696680"/>
                <a:gd name="connsiteY8" fmla="*/ 29937 h 444014"/>
                <a:gd name="connsiteX9" fmla="*/ 629293 w 696680"/>
                <a:gd name="connsiteY9" fmla="*/ 69624 h 444014"/>
                <a:gd name="connsiteX10" fmla="*/ 691206 w 696680"/>
                <a:gd name="connsiteY10" fmla="*/ 250599 h 444014"/>
                <a:gd name="connsiteX11" fmla="*/ 692793 w 696680"/>
                <a:gd name="connsiteY11" fmla="*/ 349024 h 444014"/>
                <a:gd name="connsiteX12" fmla="*/ 684061 w 696680"/>
                <a:gd name="connsiteY12" fmla="*/ 399824 h 444014"/>
                <a:gd name="connsiteX13" fmla="*/ 649931 w 696680"/>
                <a:gd name="connsiteY13" fmla="*/ 434749 h 444014"/>
                <a:gd name="connsiteX14" fmla="*/ 240356 w 696680"/>
                <a:gd name="connsiteY14" fmla="*/ 442687 h 444014"/>
                <a:gd name="connsiteX15" fmla="*/ 110181 w 696680"/>
                <a:gd name="connsiteY15" fmla="*/ 412524 h 444014"/>
                <a:gd name="connsiteX16" fmla="*/ 61365 w 696680"/>
                <a:gd name="connsiteY16" fmla="*/ 376012 h 444014"/>
                <a:gd name="connsiteX17" fmla="*/ 6597 w 696680"/>
                <a:gd name="connsiteY17" fmla="*/ 344262 h 444014"/>
                <a:gd name="connsiteX0" fmla="*/ 6597 w 695823"/>
                <a:gd name="connsiteY0" fmla="*/ 344262 h 444014"/>
                <a:gd name="connsiteX1" fmla="*/ 4214 w 695823"/>
                <a:gd name="connsiteY1" fmla="*/ 297430 h 444014"/>
                <a:gd name="connsiteX2" fmla="*/ 5406 w 695823"/>
                <a:gd name="connsiteY2" fmla="*/ 241470 h 444014"/>
                <a:gd name="connsiteX3" fmla="*/ 72081 w 695823"/>
                <a:gd name="connsiteY3" fmla="*/ 144237 h 444014"/>
                <a:gd name="connsiteX4" fmla="*/ 133993 w 695823"/>
                <a:gd name="connsiteY4" fmla="*/ 37874 h 444014"/>
                <a:gd name="connsiteX5" fmla="*/ 257818 w 695823"/>
                <a:gd name="connsiteY5" fmla="*/ 965 h 444014"/>
                <a:gd name="connsiteX6" fmla="*/ 376881 w 695823"/>
                <a:gd name="connsiteY6" fmla="*/ 10887 h 444014"/>
                <a:gd name="connsiteX7" fmla="*/ 473718 w 695823"/>
                <a:gd name="connsiteY7" fmla="*/ 12078 h 444014"/>
                <a:gd name="connsiteX8" fmla="*/ 532456 w 695823"/>
                <a:gd name="connsiteY8" fmla="*/ 29937 h 444014"/>
                <a:gd name="connsiteX9" fmla="*/ 641200 w 695823"/>
                <a:gd name="connsiteY9" fmla="*/ 95817 h 444014"/>
                <a:gd name="connsiteX10" fmla="*/ 691206 w 695823"/>
                <a:gd name="connsiteY10" fmla="*/ 250599 h 444014"/>
                <a:gd name="connsiteX11" fmla="*/ 692793 w 695823"/>
                <a:gd name="connsiteY11" fmla="*/ 349024 h 444014"/>
                <a:gd name="connsiteX12" fmla="*/ 684061 w 695823"/>
                <a:gd name="connsiteY12" fmla="*/ 399824 h 444014"/>
                <a:gd name="connsiteX13" fmla="*/ 649931 w 695823"/>
                <a:gd name="connsiteY13" fmla="*/ 434749 h 444014"/>
                <a:gd name="connsiteX14" fmla="*/ 240356 w 695823"/>
                <a:gd name="connsiteY14" fmla="*/ 442687 h 444014"/>
                <a:gd name="connsiteX15" fmla="*/ 110181 w 695823"/>
                <a:gd name="connsiteY15" fmla="*/ 412524 h 444014"/>
                <a:gd name="connsiteX16" fmla="*/ 61365 w 695823"/>
                <a:gd name="connsiteY16" fmla="*/ 376012 h 444014"/>
                <a:gd name="connsiteX17" fmla="*/ 6597 w 695823"/>
                <a:gd name="connsiteY17" fmla="*/ 344262 h 444014"/>
                <a:gd name="connsiteX0" fmla="*/ 6597 w 772658"/>
                <a:gd name="connsiteY0" fmla="*/ 344262 h 443888"/>
                <a:gd name="connsiteX1" fmla="*/ 4214 w 772658"/>
                <a:gd name="connsiteY1" fmla="*/ 297430 h 443888"/>
                <a:gd name="connsiteX2" fmla="*/ 5406 w 772658"/>
                <a:gd name="connsiteY2" fmla="*/ 241470 h 443888"/>
                <a:gd name="connsiteX3" fmla="*/ 72081 w 772658"/>
                <a:gd name="connsiteY3" fmla="*/ 144237 h 443888"/>
                <a:gd name="connsiteX4" fmla="*/ 133993 w 772658"/>
                <a:gd name="connsiteY4" fmla="*/ 37874 h 443888"/>
                <a:gd name="connsiteX5" fmla="*/ 257818 w 772658"/>
                <a:gd name="connsiteY5" fmla="*/ 965 h 443888"/>
                <a:gd name="connsiteX6" fmla="*/ 376881 w 772658"/>
                <a:gd name="connsiteY6" fmla="*/ 10887 h 443888"/>
                <a:gd name="connsiteX7" fmla="*/ 473718 w 772658"/>
                <a:gd name="connsiteY7" fmla="*/ 12078 h 443888"/>
                <a:gd name="connsiteX8" fmla="*/ 532456 w 772658"/>
                <a:gd name="connsiteY8" fmla="*/ 29937 h 443888"/>
                <a:gd name="connsiteX9" fmla="*/ 641200 w 772658"/>
                <a:gd name="connsiteY9" fmla="*/ 95817 h 443888"/>
                <a:gd name="connsiteX10" fmla="*/ 691206 w 772658"/>
                <a:gd name="connsiteY10" fmla="*/ 250599 h 443888"/>
                <a:gd name="connsiteX11" fmla="*/ 692793 w 772658"/>
                <a:gd name="connsiteY11" fmla="*/ 349024 h 443888"/>
                <a:gd name="connsiteX12" fmla="*/ 772168 w 772658"/>
                <a:gd name="connsiteY12" fmla="*/ 405777 h 443888"/>
                <a:gd name="connsiteX13" fmla="*/ 649931 w 772658"/>
                <a:gd name="connsiteY13" fmla="*/ 434749 h 443888"/>
                <a:gd name="connsiteX14" fmla="*/ 240356 w 772658"/>
                <a:gd name="connsiteY14" fmla="*/ 442687 h 443888"/>
                <a:gd name="connsiteX15" fmla="*/ 110181 w 772658"/>
                <a:gd name="connsiteY15" fmla="*/ 412524 h 443888"/>
                <a:gd name="connsiteX16" fmla="*/ 61365 w 772658"/>
                <a:gd name="connsiteY16" fmla="*/ 376012 h 443888"/>
                <a:gd name="connsiteX17" fmla="*/ 6597 w 772658"/>
                <a:gd name="connsiteY17" fmla="*/ 344262 h 443888"/>
                <a:gd name="connsiteX0" fmla="*/ 6597 w 697816"/>
                <a:gd name="connsiteY0" fmla="*/ 344262 h 446040"/>
                <a:gd name="connsiteX1" fmla="*/ 4214 w 697816"/>
                <a:gd name="connsiteY1" fmla="*/ 297430 h 446040"/>
                <a:gd name="connsiteX2" fmla="*/ 5406 w 697816"/>
                <a:gd name="connsiteY2" fmla="*/ 241470 h 446040"/>
                <a:gd name="connsiteX3" fmla="*/ 72081 w 697816"/>
                <a:gd name="connsiteY3" fmla="*/ 144237 h 446040"/>
                <a:gd name="connsiteX4" fmla="*/ 133993 w 697816"/>
                <a:gd name="connsiteY4" fmla="*/ 37874 h 446040"/>
                <a:gd name="connsiteX5" fmla="*/ 257818 w 697816"/>
                <a:gd name="connsiteY5" fmla="*/ 965 h 446040"/>
                <a:gd name="connsiteX6" fmla="*/ 376881 w 697816"/>
                <a:gd name="connsiteY6" fmla="*/ 10887 h 446040"/>
                <a:gd name="connsiteX7" fmla="*/ 473718 w 697816"/>
                <a:gd name="connsiteY7" fmla="*/ 12078 h 446040"/>
                <a:gd name="connsiteX8" fmla="*/ 532456 w 697816"/>
                <a:gd name="connsiteY8" fmla="*/ 29937 h 446040"/>
                <a:gd name="connsiteX9" fmla="*/ 641200 w 697816"/>
                <a:gd name="connsiteY9" fmla="*/ 95817 h 446040"/>
                <a:gd name="connsiteX10" fmla="*/ 691206 w 697816"/>
                <a:gd name="connsiteY10" fmla="*/ 250599 h 446040"/>
                <a:gd name="connsiteX11" fmla="*/ 692793 w 697816"/>
                <a:gd name="connsiteY11" fmla="*/ 349024 h 446040"/>
                <a:gd name="connsiteX12" fmla="*/ 649931 w 697816"/>
                <a:gd name="connsiteY12" fmla="*/ 434749 h 446040"/>
                <a:gd name="connsiteX13" fmla="*/ 240356 w 697816"/>
                <a:gd name="connsiteY13" fmla="*/ 442687 h 446040"/>
                <a:gd name="connsiteX14" fmla="*/ 110181 w 697816"/>
                <a:gd name="connsiteY14" fmla="*/ 412524 h 446040"/>
                <a:gd name="connsiteX15" fmla="*/ 61365 w 697816"/>
                <a:gd name="connsiteY15" fmla="*/ 376012 h 446040"/>
                <a:gd name="connsiteX16" fmla="*/ 6597 w 697816"/>
                <a:gd name="connsiteY16" fmla="*/ 344262 h 446040"/>
                <a:gd name="connsiteX0" fmla="*/ 6597 w 699513"/>
                <a:gd name="connsiteY0" fmla="*/ 344262 h 449215"/>
                <a:gd name="connsiteX1" fmla="*/ 4214 w 699513"/>
                <a:gd name="connsiteY1" fmla="*/ 297430 h 449215"/>
                <a:gd name="connsiteX2" fmla="*/ 5406 w 699513"/>
                <a:gd name="connsiteY2" fmla="*/ 241470 h 449215"/>
                <a:gd name="connsiteX3" fmla="*/ 72081 w 699513"/>
                <a:gd name="connsiteY3" fmla="*/ 144237 h 449215"/>
                <a:gd name="connsiteX4" fmla="*/ 133993 w 699513"/>
                <a:gd name="connsiteY4" fmla="*/ 37874 h 449215"/>
                <a:gd name="connsiteX5" fmla="*/ 257818 w 699513"/>
                <a:gd name="connsiteY5" fmla="*/ 965 h 449215"/>
                <a:gd name="connsiteX6" fmla="*/ 376881 w 699513"/>
                <a:gd name="connsiteY6" fmla="*/ 10887 h 449215"/>
                <a:gd name="connsiteX7" fmla="*/ 473718 w 699513"/>
                <a:gd name="connsiteY7" fmla="*/ 12078 h 449215"/>
                <a:gd name="connsiteX8" fmla="*/ 532456 w 699513"/>
                <a:gd name="connsiteY8" fmla="*/ 29937 h 449215"/>
                <a:gd name="connsiteX9" fmla="*/ 641200 w 699513"/>
                <a:gd name="connsiteY9" fmla="*/ 95817 h 449215"/>
                <a:gd name="connsiteX10" fmla="*/ 691206 w 699513"/>
                <a:gd name="connsiteY10" fmla="*/ 250599 h 449215"/>
                <a:gd name="connsiteX11" fmla="*/ 692793 w 699513"/>
                <a:gd name="connsiteY11" fmla="*/ 349024 h 449215"/>
                <a:gd name="connsiteX12" fmla="*/ 624928 w 699513"/>
                <a:gd name="connsiteY12" fmla="*/ 440703 h 449215"/>
                <a:gd name="connsiteX13" fmla="*/ 240356 w 699513"/>
                <a:gd name="connsiteY13" fmla="*/ 442687 h 449215"/>
                <a:gd name="connsiteX14" fmla="*/ 110181 w 699513"/>
                <a:gd name="connsiteY14" fmla="*/ 412524 h 449215"/>
                <a:gd name="connsiteX15" fmla="*/ 61365 w 699513"/>
                <a:gd name="connsiteY15" fmla="*/ 376012 h 449215"/>
                <a:gd name="connsiteX16" fmla="*/ 6597 w 699513"/>
                <a:gd name="connsiteY16" fmla="*/ 344262 h 449215"/>
                <a:gd name="connsiteX0" fmla="*/ 6597 w 700435"/>
                <a:gd name="connsiteY0" fmla="*/ 344262 h 451637"/>
                <a:gd name="connsiteX1" fmla="*/ 4214 w 700435"/>
                <a:gd name="connsiteY1" fmla="*/ 297430 h 451637"/>
                <a:gd name="connsiteX2" fmla="*/ 5406 w 700435"/>
                <a:gd name="connsiteY2" fmla="*/ 241470 h 451637"/>
                <a:gd name="connsiteX3" fmla="*/ 72081 w 700435"/>
                <a:gd name="connsiteY3" fmla="*/ 144237 h 451637"/>
                <a:gd name="connsiteX4" fmla="*/ 133993 w 700435"/>
                <a:gd name="connsiteY4" fmla="*/ 37874 h 451637"/>
                <a:gd name="connsiteX5" fmla="*/ 257818 w 700435"/>
                <a:gd name="connsiteY5" fmla="*/ 965 h 451637"/>
                <a:gd name="connsiteX6" fmla="*/ 376881 w 700435"/>
                <a:gd name="connsiteY6" fmla="*/ 10887 h 451637"/>
                <a:gd name="connsiteX7" fmla="*/ 473718 w 700435"/>
                <a:gd name="connsiteY7" fmla="*/ 12078 h 451637"/>
                <a:gd name="connsiteX8" fmla="*/ 532456 w 700435"/>
                <a:gd name="connsiteY8" fmla="*/ 29937 h 451637"/>
                <a:gd name="connsiteX9" fmla="*/ 641200 w 700435"/>
                <a:gd name="connsiteY9" fmla="*/ 95817 h 451637"/>
                <a:gd name="connsiteX10" fmla="*/ 691206 w 700435"/>
                <a:gd name="connsiteY10" fmla="*/ 250599 h 451637"/>
                <a:gd name="connsiteX11" fmla="*/ 692793 w 700435"/>
                <a:gd name="connsiteY11" fmla="*/ 349024 h 451637"/>
                <a:gd name="connsiteX12" fmla="*/ 611831 w 700435"/>
                <a:gd name="connsiteY12" fmla="*/ 444275 h 451637"/>
                <a:gd name="connsiteX13" fmla="*/ 240356 w 700435"/>
                <a:gd name="connsiteY13" fmla="*/ 442687 h 451637"/>
                <a:gd name="connsiteX14" fmla="*/ 110181 w 700435"/>
                <a:gd name="connsiteY14" fmla="*/ 412524 h 451637"/>
                <a:gd name="connsiteX15" fmla="*/ 61365 w 700435"/>
                <a:gd name="connsiteY15" fmla="*/ 376012 h 451637"/>
                <a:gd name="connsiteX16" fmla="*/ 6597 w 700435"/>
                <a:gd name="connsiteY16" fmla="*/ 344262 h 451637"/>
                <a:gd name="connsiteX0" fmla="*/ 6597 w 696589"/>
                <a:gd name="connsiteY0" fmla="*/ 344262 h 447190"/>
                <a:gd name="connsiteX1" fmla="*/ 4214 w 696589"/>
                <a:gd name="connsiteY1" fmla="*/ 297430 h 447190"/>
                <a:gd name="connsiteX2" fmla="*/ 5406 w 696589"/>
                <a:gd name="connsiteY2" fmla="*/ 241470 h 447190"/>
                <a:gd name="connsiteX3" fmla="*/ 72081 w 696589"/>
                <a:gd name="connsiteY3" fmla="*/ 144237 h 447190"/>
                <a:gd name="connsiteX4" fmla="*/ 133993 w 696589"/>
                <a:gd name="connsiteY4" fmla="*/ 37874 h 447190"/>
                <a:gd name="connsiteX5" fmla="*/ 257818 w 696589"/>
                <a:gd name="connsiteY5" fmla="*/ 965 h 447190"/>
                <a:gd name="connsiteX6" fmla="*/ 376881 w 696589"/>
                <a:gd name="connsiteY6" fmla="*/ 10887 h 447190"/>
                <a:gd name="connsiteX7" fmla="*/ 473718 w 696589"/>
                <a:gd name="connsiteY7" fmla="*/ 12078 h 447190"/>
                <a:gd name="connsiteX8" fmla="*/ 532456 w 696589"/>
                <a:gd name="connsiteY8" fmla="*/ 29937 h 447190"/>
                <a:gd name="connsiteX9" fmla="*/ 641200 w 696589"/>
                <a:gd name="connsiteY9" fmla="*/ 95817 h 447190"/>
                <a:gd name="connsiteX10" fmla="*/ 691206 w 696589"/>
                <a:gd name="connsiteY10" fmla="*/ 250599 h 447190"/>
                <a:gd name="connsiteX11" fmla="*/ 692793 w 696589"/>
                <a:gd name="connsiteY11" fmla="*/ 349024 h 447190"/>
                <a:gd name="connsiteX12" fmla="*/ 669773 w 696589"/>
                <a:gd name="connsiteY12" fmla="*/ 409349 h 447190"/>
                <a:gd name="connsiteX13" fmla="*/ 611831 w 696589"/>
                <a:gd name="connsiteY13" fmla="*/ 444275 h 447190"/>
                <a:gd name="connsiteX14" fmla="*/ 240356 w 696589"/>
                <a:gd name="connsiteY14" fmla="*/ 442687 h 447190"/>
                <a:gd name="connsiteX15" fmla="*/ 110181 w 696589"/>
                <a:gd name="connsiteY15" fmla="*/ 412524 h 447190"/>
                <a:gd name="connsiteX16" fmla="*/ 61365 w 696589"/>
                <a:gd name="connsiteY16" fmla="*/ 376012 h 447190"/>
                <a:gd name="connsiteX17" fmla="*/ 6597 w 696589"/>
                <a:gd name="connsiteY17" fmla="*/ 344262 h 447190"/>
                <a:gd name="connsiteX0" fmla="*/ 6597 w 696589"/>
                <a:gd name="connsiteY0" fmla="*/ 344262 h 444437"/>
                <a:gd name="connsiteX1" fmla="*/ 4214 w 696589"/>
                <a:gd name="connsiteY1" fmla="*/ 297430 h 444437"/>
                <a:gd name="connsiteX2" fmla="*/ 5406 w 696589"/>
                <a:gd name="connsiteY2" fmla="*/ 241470 h 444437"/>
                <a:gd name="connsiteX3" fmla="*/ 72081 w 696589"/>
                <a:gd name="connsiteY3" fmla="*/ 144237 h 444437"/>
                <a:gd name="connsiteX4" fmla="*/ 133993 w 696589"/>
                <a:gd name="connsiteY4" fmla="*/ 37874 h 444437"/>
                <a:gd name="connsiteX5" fmla="*/ 257818 w 696589"/>
                <a:gd name="connsiteY5" fmla="*/ 965 h 444437"/>
                <a:gd name="connsiteX6" fmla="*/ 376881 w 696589"/>
                <a:gd name="connsiteY6" fmla="*/ 10887 h 444437"/>
                <a:gd name="connsiteX7" fmla="*/ 473718 w 696589"/>
                <a:gd name="connsiteY7" fmla="*/ 12078 h 444437"/>
                <a:gd name="connsiteX8" fmla="*/ 532456 w 696589"/>
                <a:gd name="connsiteY8" fmla="*/ 29937 h 444437"/>
                <a:gd name="connsiteX9" fmla="*/ 641200 w 696589"/>
                <a:gd name="connsiteY9" fmla="*/ 95817 h 444437"/>
                <a:gd name="connsiteX10" fmla="*/ 691206 w 696589"/>
                <a:gd name="connsiteY10" fmla="*/ 250599 h 444437"/>
                <a:gd name="connsiteX11" fmla="*/ 692793 w 696589"/>
                <a:gd name="connsiteY11" fmla="*/ 349024 h 444437"/>
                <a:gd name="connsiteX12" fmla="*/ 669773 w 696589"/>
                <a:gd name="connsiteY12" fmla="*/ 409349 h 444437"/>
                <a:gd name="connsiteX13" fmla="*/ 570159 w 696589"/>
                <a:gd name="connsiteY13" fmla="*/ 438322 h 444437"/>
                <a:gd name="connsiteX14" fmla="*/ 240356 w 696589"/>
                <a:gd name="connsiteY14" fmla="*/ 442687 h 444437"/>
                <a:gd name="connsiteX15" fmla="*/ 110181 w 696589"/>
                <a:gd name="connsiteY15" fmla="*/ 412524 h 444437"/>
                <a:gd name="connsiteX16" fmla="*/ 61365 w 696589"/>
                <a:gd name="connsiteY16" fmla="*/ 376012 h 444437"/>
                <a:gd name="connsiteX17" fmla="*/ 6597 w 696589"/>
                <a:gd name="connsiteY17" fmla="*/ 344262 h 44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589" h="444437">
                  <a:moveTo>
                    <a:pt x="6597" y="344262"/>
                  </a:moveTo>
                  <a:cubicBezTo>
                    <a:pt x="-2928" y="331165"/>
                    <a:pt x="4412" y="314562"/>
                    <a:pt x="4214" y="297430"/>
                  </a:cubicBezTo>
                  <a:cubicBezTo>
                    <a:pt x="4016" y="280298"/>
                    <a:pt x="-5905" y="267002"/>
                    <a:pt x="5406" y="241470"/>
                  </a:cubicBezTo>
                  <a:cubicBezTo>
                    <a:pt x="16717" y="215938"/>
                    <a:pt x="50650" y="178170"/>
                    <a:pt x="72081" y="144237"/>
                  </a:cubicBezTo>
                  <a:cubicBezTo>
                    <a:pt x="93512" y="110304"/>
                    <a:pt x="103037" y="61753"/>
                    <a:pt x="133993" y="37874"/>
                  </a:cubicBezTo>
                  <a:cubicBezTo>
                    <a:pt x="164949" y="13995"/>
                    <a:pt x="217337" y="5463"/>
                    <a:pt x="257818" y="965"/>
                  </a:cubicBezTo>
                  <a:cubicBezTo>
                    <a:pt x="298299" y="-3533"/>
                    <a:pt x="340898" y="9035"/>
                    <a:pt x="376881" y="10887"/>
                  </a:cubicBezTo>
                  <a:cubicBezTo>
                    <a:pt x="412864" y="12739"/>
                    <a:pt x="447789" y="8903"/>
                    <a:pt x="473718" y="12078"/>
                  </a:cubicBezTo>
                  <a:cubicBezTo>
                    <a:pt x="499647" y="15253"/>
                    <a:pt x="504542" y="15981"/>
                    <a:pt x="532456" y="29937"/>
                  </a:cubicBezTo>
                  <a:cubicBezTo>
                    <a:pt x="560370" y="43894"/>
                    <a:pt x="614742" y="59040"/>
                    <a:pt x="641200" y="95817"/>
                  </a:cubicBezTo>
                  <a:cubicBezTo>
                    <a:pt x="667658" y="132594"/>
                    <a:pt x="682607" y="208398"/>
                    <a:pt x="691206" y="250599"/>
                  </a:cubicBezTo>
                  <a:cubicBezTo>
                    <a:pt x="699805" y="292800"/>
                    <a:pt x="696365" y="322566"/>
                    <a:pt x="692793" y="349024"/>
                  </a:cubicBezTo>
                  <a:cubicBezTo>
                    <a:pt x="689221" y="375482"/>
                    <a:pt x="683267" y="393474"/>
                    <a:pt x="669773" y="409349"/>
                  </a:cubicBezTo>
                  <a:cubicBezTo>
                    <a:pt x="656279" y="425224"/>
                    <a:pt x="641729" y="432766"/>
                    <a:pt x="570159" y="438322"/>
                  </a:cubicBezTo>
                  <a:cubicBezTo>
                    <a:pt x="498590" y="443878"/>
                    <a:pt x="330314" y="446391"/>
                    <a:pt x="240356" y="442687"/>
                  </a:cubicBezTo>
                  <a:cubicBezTo>
                    <a:pt x="150398" y="438983"/>
                    <a:pt x="140013" y="423637"/>
                    <a:pt x="110181" y="412524"/>
                  </a:cubicBezTo>
                  <a:cubicBezTo>
                    <a:pt x="80349" y="401411"/>
                    <a:pt x="78828" y="387389"/>
                    <a:pt x="61365" y="376012"/>
                  </a:cubicBezTo>
                  <a:cubicBezTo>
                    <a:pt x="43902" y="364635"/>
                    <a:pt x="16122" y="357359"/>
                    <a:pt x="6597" y="34426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正方形/長方形 55">
            <a:extLst>
              <a:ext uri="{FF2B5EF4-FFF2-40B4-BE49-F238E27FC236}">
                <a16:creationId xmlns:a16="http://schemas.microsoft.com/office/drawing/2014/main" id="{502D30A0-899C-9A85-3134-EC44AF3E4CA2}"/>
              </a:ext>
            </a:extLst>
          </p:cNvPr>
          <p:cNvSpPr/>
          <p:nvPr/>
        </p:nvSpPr>
        <p:spPr>
          <a:xfrm>
            <a:off x="5475891" y="3854558"/>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CA6C3D57-974D-EF23-B286-B6BDEC581BC6}"/>
              </a:ext>
            </a:extLst>
          </p:cNvPr>
          <p:cNvSpPr/>
          <p:nvPr/>
        </p:nvSpPr>
        <p:spPr>
          <a:xfrm>
            <a:off x="2790748" y="5614327"/>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32035620-7A2E-9F6B-7FEE-95876D618A05}"/>
                  </a:ext>
                </a:extLst>
              </p:cNvPr>
              <p:cNvSpPr txBox="1"/>
              <p:nvPr/>
            </p:nvSpPr>
            <p:spPr>
              <a:xfrm>
                <a:off x="2419403" y="5326767"/>
                <a:ext cx="336822" cy="569387"/>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r>
                        <a:rPr kumimoji="1" lang="en-US" altLang="ja-JP" sz="3200" b="0" i="1" smtClean="0">
                          <a:solidFill>
                            <a:schemeClr val="bg1"/>
                          </a:solidFill>
                          <a:latin typeface="Cambria Math" panose="02040503050406030204" pitchFamily="18" charset="0"/>
                        </a:rPr>
                        <m:t>𝑝</m:t>
                      </m:r>
                    </m:oMath>
                  </m:oMathPara>
                </a14:m>
                <a:endParaRPr kumimoji="1" lang="ja-JP" altLang="en-US" sz="3200">
                  <a:solidFill>
                    <a:schemeClr val="bg1"/>
                  </a:solidFill>
                </a:endParaRPr>
              </a:p>
            </p:txBody>
          </p:sp>
        </mc:Choice>
        <mc:Fallback xmlns="">
          <p:sp>
            <p:nvSpPr>
              <p:cNvPr id="59" name="テキスト ボックス 58">
                <a:extLst>
                  <a:ext uri="{FF2B5EF4-FFF2-40B4-BE49-F238E27FC236}">
                    <a16:creationId xmlns:a16="http://schemas.microsoft.com/office/drawing/2014/main" id="{32035620-7A2E-9F6B-7FEE-95876D618A05}"/>
                  </a:ext>
                </a:extLst>
              </p:cNvPr>
              <p:cNvSpPr txBox="1">
                <a:spLocks noRot="1" noChangeAspect="1" noMove="1" noResize="1" noEditPoints="1" noAdjustHandles="1" noChangeArrowheads="1" noChangeShapeType="1" noTextEdit="1"/>
              </p:cNvSpPr>
              <p:nvPr/>
            </p:nvSpPr>
            <p:spPr>
              <a:xfrm>
                <a:off x="2419403" y="5326767"/>
                <a:ext cx="336822" cy="569387"/>
              </a:xfrm>
              <a:prstGeom prst="rect">
                <a:avLst/>
              </a:prstGeom>
              <a:blipFill>
                <a:blip r:embed="rId6"/>
                <a:stretch>
                  <a:fillRect/>
                </a:stretch>
              </a:blipFill>
              <a:ln w="57150">
                <a:noFill/>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B67B22C9-08BF-027D-4476-40760D353FAD}"/>
                  </a:ext>
                </a:extLst>
              </p:cNvPr>
              <p:cNvSpPr txBox="1"/>
              <p:nvPr/>
            </p:nvSpPr>
            <p:spPr>
              <a:xfrm>
                <a:off x="7011147" y="4423224"/>
                <a:ext cx="3462230" cy="1326069"/>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𝑆</m:t>
                          </m:r>
                        </m:e>
                        <m:sub>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nary>
                        <m:naryPr>
                          <m:chr m:val="∑"/>
                          <m:supHide m:val="on"/>
                          <m:ctrlPr>
                            <a:rPr kumimoji="1" lang="en-US" altLang="ja-JP" sz="3200" b="0" i="1" smtClean="0">
                              <a:latin typeface="Cambria Math" panose="02040503050406030204" pitchFamily="18" charset="0"/>
                            </a:rPr>
                          </m:ctrlPr>
                        </m:naryPr>
                        <m:sub>
                          <m:r>
                            <a:rPr kumimoji="1" lang="en-US" altLang="ja-JP" sz="3200" b="0" i="1" smtClean="0">
                              <a:latin typeface="Cambria Math" panose="02040503050406030204" pitchFamily="18" charset="0"/>
                            </a:rPr>
                            <m:t>𝑝</m:t>
                          </m:r>
                        </m:sub>
                        <m:sup/>
                        <m:e>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𝑠</m:t>
                              </m:r>
                            </m:e>
                            <m:sub>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e>
                      </m:nary>
                    </m:oMath>
                  </m:oMathPara>
                </a14:m>
                <a:endParaRPr kumimoji="1" lang="ja-JP" altLang="en-US" sz="3200"/>
              </a:p>
            </p:txBody>
          </p:sp>
        </mc:Choice>
        <mc:Fallback xmlns="">
          <p:sp>
            <p:nvSpPr>
              <p:cNvPr id="61" name="テキスト ボックス 60">
                <a:extLst>
                  <a:ext uri="{FF2B5EF4-FFF2-40B4-BE49-F238E27FC236}">
                    <a16:creationId xmlns:a16="http://schemas.microsoft.com/office/drawing/2014/main" id="{B67B22C9-08BF-027D-4476-40760D353FAD}"/>
                  </a:ext>
                </a:extLst>
              </p:cNvPr>
              <p:cNvSpPr txBox="1">
                <a:spLocks noRot="1" noChangeAspect="1" noMove="1" noResize="1" noEditPoints="1" noAdjustHandles="1" noChangeArrowheads="1" noChangeShapeType="1" noTextEdit="1"/>
              </p:cNvSpPr>
              <p:nvPr/>
            </p:nvSpPr>
            <p:spPr>
              <a:xfrm>
                <a:off x="7011147" y="4423224"/>
                <a:ext cx="3462230" cy="1326069"/>
              </a:xfrm>
              <a:prstGeom prst="rect">
                <a:avLst/>
              </a:prstGeom>
              <a:blipFill>
                <a:blip r:embed="rId7"/>
                <a:stretch>
                  <a:fillRect/>
                </a:stretch>
              </a:blipFill>
              <a:ln w="57150">
                <a:noFill/>
              </a:ln>
              <a:effectLst/>
            </p:spPr>
            <p:txBody>
              <a:bodyPr/>
              <a:lstStyle/>
              <a:p>
                <a:r>
                  <a:rPr lang="ja-JP" altLang="en-US">
                    <a:noFill/>
                  </a:rPr>
                  <a:t> </a:t>
                </a:r>
              </a:p>
            </p:txBody>
          </p:sp>
        </mc:Fallback>
      </mc:AlternateContent>
      <p:cxnSp>
        <p:nvCxnSpPr>
          <p:cNvPr id="63" name="直線矢印コネクタ 62">
            <a:extLst>
              <a:ext uri="{FF2B5EF4-FFF2-40B4-BE49-F238E27FC236}">
                <a16:creationId xmlns:a16="http://schemas.microsoft.com/office/drawing/2014/main" id="{02E06B0F-8E72-C9EE-465B-A205CD9EEAE4}"/>
              </a:ext>
            </a:extLst>
          </p:cNvPr>
          <p:cNvCxnSpPr>
            <a:stCxn id="56" idx="1"/>
            <a:endCxn id="58" idx="3"/>
          </p:cNvCxnSpPr>
          <p:nvPr/>
        </p:nvCxnSpPr>
        <p:spPr>
          <a:xfrm flipH="1">
            <a:off x="2940134" y="3935297"/>
            <a:ext cx="2535757" cy="175976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AB9B83D1-AB44-8B3D-8579-AECEAE8D2521}"/>
              </a:ext>
            </a:extLst>
          </p:cNvPr>
          <p:cNvSpPr/>
          <p:nvPr/>
        </p:nvSpPr>
        <p:spPr>
          <a:xfrm>
            <a:off x="2652730" y="538439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5A6836B-7350-0483-97B7-DB74C755AAD9}"/>
              </a:ext>
            </a:extLst>
          </p:cNvPr>
          <p:cNvSpPr/>
          <p:nvPr/>
        </p:nvSpPr>
        <p:spPr>
          <a:xfrm>
            <a:off x="2445913" y="5449266"/>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54F4C0A-D864-704B-56BA-0BB5A04F8342}"/>
              </a:ext>
            </a:extLst>
          </p:cNvPr>
          <p:cNvSpPr/>
          <p:nvPr/>
        </p:nvSpPr>
        <p:spPr>
          <a:xfrm>
            <a:off x="2235494" y="5668554"/>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219B0924-DA6D-18EB-9827-7ED7D29E4A05}"/>
              </a:ext>
            </a:extLst>
          </p:cNvPr>
          <p:cNvSpPr/>
          <p:nvPr/>
        </p:nvSpPr>
        <p:spPr>
          <a:xfrm>
            <a:off x="2430634" y="5830032"/>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9EA54391-9206-5A92-E21A-F062B810BAF4}"/>
              </a:ext>
            </a:extLst>
          </p:cNvPr>
          <p:cNvSpPr/>
          <p:nvPr/>
        </p:nvSpPr>
        <p:spPr>
          <a:xfrm>
            <a:off x="2876826" y="5878409"/>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454AD033-D17B-95C0-5B30-7700618AA615}"/>
              </a:ext>
            </a:extLst>
          </p:cNvPr>
          <p:cNvSpPr/>
          <p:nvPr/>
        </p:nvSpPr>
        <p:spPr>
          <a:xfrm>
            <a:off x="3117214" y="5705998"/>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1A77F69C-4CDC-2E4E-BEEC-2BCD3C0E99EE}"/>
              </a:ext>
            </a:extLst>
          </p:cNvPr>
          <p:cNvSpPr/>
          <p:nvPr/>
        </p:nvSpPr>
        <p:spPr>
          <a:xfrm>
            <a:off x="2583931" y="566011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0D797529-EB4B-0B48-8E91-A8DD65D76F97}"/>
              </a:ext>
            </a:extLst>
          </p:cNvPr>
          <p:cNvSpPr/>
          <p:nvPr/>
        </p:nvSpPr>
        <p:spPr>
          <a:xfrm>
            <a:off x="2665067" y="590577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1B5A33B4-6D71-FEDC-54CA-12AD07D6F079}"/>
              </a:ext>
            </a:extLst>
          </p:cNvPr>
          <p:cNvSpPr/>
          <p:nvPr/>
        </p:nvSpPr>
        <p:spPr>
          <a:xfrm>
            <a:off x="2914677" y="5398651"/>
            <a:ext cx="149386" cy="161478"/>
          </a:xfrm>
          <a:prstGeom prst="rect">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矢印コネクタ 67">
            <a:extLst>
              <a:ext uri="{FF2B5EF4-FFF2-40B4-BE49-F238E27FC236}">
                <a16:creationId xmlns:a16="http://schemas.microsoft.com/office/drawing/2014/main" id="{F060F866-A94D-63F4-920A-CAB5077A9925}"/>
              </a:ext>
            </a:extLst>
          </p:cNvPr>
          <p:cNvCxnSpPr>
            <a:cxnSpLocks/>
            <a:stCxn id="56" idx="1"/>
            <a:endCxn id="67" idx="3"/>
          </p:cNvCxnSpPr>
          <p:nvPr/>
        </p:nvCxnSpPr>
        <p:spPr>
          <a:xfrm flipH="1">
            <a:off x="3064063" y="3935297"/>
            <a:ext cx="2411828" cy="154409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713E7812-63EE-072D-D7FF-DF1830C0CCF0}"/>
              </a:ext>
            </a:extLst>
          </p:cNvPr>
          <p:cNvCxnSpPr>
            <a:cxnSpLocks/>
            <a:stCxn id="56" idx="1"/>
            <a:endCxn id="8" idx="3"/>
          </p:cNvCxnSpPr>
          <p:nvPr/>
        </p:nvCxnSpPr>
        <p:spPr>
          <a:xfrm flipH="1">
            <a:off x="2802116" y="3935297"/>
            <a:ext cx="2673775" cy="152983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56462162-BAC4-85DE-7EE9-0E8C3941B849}"/>
              </a:ext>
            </a:extLst>
          </p:cNvPr>
          <p:cNvCxnSpPr>
            <a:cxnSpLocks/>
            <a:stCxn id="56" idx="1"/>
            <a:endCxn id="64" idx="3"/>
          </p:cNvCxnSpPr>
          <p:nvPr/>
        </p:nvCxnSpPr>
        <p:spPr>
          <a:xfrm flipH="1">
            <a:off x="3266600" y="3935297"/>
            <a:ext cx="2209291" cy="185144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47F812D-1FFA-3D8E-A921-0E145162E35A}"/>
              </a:ext>
            </a:extLst>
          </p:cNvPr>
          <p:cNvCxnSpPr>
            <a:cxnSpLocks/>
            <a:stCxn id="56" idx="1"/>
            <a:endCxn id="66" idx="3"/>
          </p:cNvCxnSpPr>
          <p:nvPr/>
        </p:nvCxnSpPr>
        <p:spPr>
          <a:xfrm flipH="1">
            <a:off x="2814453" y="3935297"/>
            <a:ext cx="2661438" cy="205121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83FF30C3-0FEC-D4DA-C5B8-36A09FA49411}"/>
              </a:ext>
            </a:extLst>
          </p:cNvPr>
          <p:cNvCxnSpPr>
            <a:cxnSpLocks/>
            <a:stCxn id="56" idx="1"/>
            <a:endCxn id="62" idx="3"/>
          </p:cNvCxnSpPr>
          <p:nvPr/>
        </p:nvCxnSpPr>
        <p:spPr>
          <a:xfrm flipH="1">
            <a:off x="3026212" y="3935297"/>
            <a:ext cx="2449679" cy="202385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9E451041-40F8-1BD9-0182-1F0615D2CC1B}"/>
              </a:ext>
            </a:extLst>
          </p:cNvPr>
          <p:cNvCxnSpPr>
            <a:cxnSpLocks/>
            <a:stCxn id="56" idx="1"/>
            <a:endCxn id="65" idx="3"/>
          </p:cNvCxnSpPr>
          <p:nvPr/>
        </p:nvCxnSpPr>
        <p:spPr>
          <a:xfrm flipH="1">
            <a:off x="2733317" y="3935297"/>
            <a:ext cx="2742574" cy="180555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C51E9F12-3833-2168-828A-7FBE849C1476}"/>
              </a:ext>
            </a:extLst>
          </p:cNvPr>
          <p:cNvCxnSpPr>
            <a:cxnSpLocks/>
            <a:stCxn id="56" idx="1"/>
            <a:endCxn id="10" idx="3"/>
          </p:cNvCxnSpPr>
          <p:nvPr/>
        </p:nvCxnSpPr>
        <p:spPr>
          <a:xfrm flipH="1">
            <a:off x="2384880" y="3935297"/>
            <a:ext cx="3091011" cy="181399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0B591D6-4B4E-7C60-42CD-9463229E01A8}"/>
              </a:ext>
            </a:extLst>
          </p:cNvPr>
          <p:cNvCxnSpPr>
            <a:cxnSpLocks/>
            <a:stCxn id="56" idx="1"/>
            <a:endCxn id="60" idx="3"/>
          </p:cNvCxnSpPr>
          <p:nvPr/>
        </p:nvCxnSpPr>
        <p:spPr>
          <a:xfrm flipH="1">
            <a:off x="2580020" y="3935297"/>
            <a:ext cx="2895871" cy="197547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8A3E956A-5A4A-1559-3EDB-D0E52A6EB828}"/>
              </a:ext>
            </a:extLst>
          </p:cNvPr>
          <p:cNvCxnSpPr>
            <a:cxnSpLocks/>
            <a:stCxn id="56" idx="1"/>
            <a:endCxn id="9" idx="3"/>
          </p:cNvCxnSpPr>
          <p:nvPr/>
        </p:nvCxnSpPr>
        <p:spPr>
          <a:xfrm flipH="1">
            <a:off x="2595299" y="3935297"/>
            <a:ext cx="2880592" cy="159470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0" name="楕円 69">
            <a:extLst>
              <a:ext uri="{FF2B5EF4-FFF2-40B4-BE49-F238E27FC236}">
                <a16:creationId xmlns:a16="http://schemas.microsoft.com/office/drawing/2014/main" id="{1B1BDA92-899A-8473-F2E5-ED66EE617697}"/>
              </a:ext>
            </a:extLst>
          </p:cNvPr>
          <p:cNvSpPr/>
          <p:nvPr/>
        </p:nvSpPr>
        <p:spPr>
          <a:xfrm>
            <a:off x="4081780" y="5805573"/>
            <a:ext cx="159243" cy="1592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2068BF3-950B-5865-E833-EB7FF15DBB42}"/>
              </a:ext>
            </a:extLst>
          </p:cNvPr>
          <p:cNvSpPr txBox="1"/>
          <p:nvPr/>
        </p:nvSpPr>
        <p:spPr>
          <a:xfrm>
            <a:off x="4299435" y="5646803"/>
            <a:ext cx="1518584" cy="492443"/>
          </a:xfrm>
          <a:prstGeom prst="rect">
            <a:avLst/>
          </a:prstGeom>
          <a:noFill/>
          <a:ln>
            <a:noFill/>
          </a:ln>
        </p:spPr>
        <p:txBody>
          <a:bodyPr wrap="square" lIns="0" tIns="0" rIns="0" bIns="0" rtlCol="0" anchor="ctr">
            <a:spAutoFit/>
          </a:bodyPr>
          <a:lstStyle/>
          <a:p>
            <a:pPr algn="ctr"/>
            <a:r>
              <a:rPr kumimoji="1" lang="en-US" altLang="ja-JP" sz="3200" b="1">
                <a:solidFill>
                  <a:schemeClr val="bg1"/>
                </a:solidFill>
              </a:rPr>
              <a:t>observer</a:t>
            </a:r>
            <a:endParaRPr kumimoji="1" lang="ja-JP" altLang="en-US" sz="3200" b="1">
              <a:solidFill>
                <a:schemeClr val="bg1"/>
              </a:solidFill>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075A309F-5992-95DE-D3B5-4D18F892E67B}"/>
                  </a:ext>
                </a:extLst>
              </p:cNvPr>
              <p:cNvSpPr txBox="1"/>
              <p:nvPr/>
            </p:nvSpPr>
            <p:spPr>
              <a:xfrm>
                <a:off x="7011147" y="3631624"/>
                <a:ext cx="4633128" cy="607346"/>
              </a:xfrm>
              <a:prstGeom prst="rect">
                <a:avLst/>
              </a:prstGeom>
              <a:noFill/>
              <a:ln w="57150">
                <a:noFill/>
              </a:ln>
              <a:effectLst/>
            </p:spPr>
            <p:txBody>
              <a:bodyPr wrap="none" lIns="0" tIns="0" rIns="0" bIns="0" rtlCol="0" anchor="t">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𝑠</m:t>
                          </m:r>
                        </m:e>
                        <m:sub>
                          <m:r>
                            <a:rPr kumimoji="1" lang="en-US" altLang="ja-JP" sz="3200" b="0" i="1" smtClean="0">
                              <a:latin typeface="Cambria Math" panose="02040503050406030204" pitchFamily="18" charset="0"/>
                            </a:rPr>
                            <m:t>𝑝</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𝐿</m:t>
                          </m:r>
                        </m:e>
                        <m:sub>
                          <m:r>
                            <a:rPr kumimoji="1" lang="en-US" altLang="ja-JP" sz="3200" b="0" i="1" smtClean="0">
                              <a:latin typeface="Cambria Math" panose="02040503050406030204" pitchFamily="18" charset="0"/>
                            </a:rPr>
                            <m:t>𝑐</m:t>
                          </m:r>
                          <m:r>
                            <a:rPr kumimoji="1" lang="en-US" altLang="ja-JP" sz="3200" b="0" i="1" smtClean="0">
                              <a:latin typeface="Cambria Math" panose="02040503050406030204" pitchFamily="18" charset="0"/>
                            </a:rPr>
                            <m:t>,</m:t>
                          </m:r>
                          <m:r>
                            <a:rPr kumimoji="1" lang="en-US" altLang="ja-JP" sz="3200" b="0" i="1" smtClean="0">
                              <a:latin typeface="Cambria Math" panose="02040503050406030204" pitchFamily="18" charset="0"/>
                            </a:rPr>
                            <m:t>𝑖</m:t>
                          </m:r>
                        </m:sub>
                      </m:sSub>
                      <m:r>
                        <a:rPr kumimoji="1" lang="en-US" altLang="ja-JP" sz="3200" b="0" i="1" smtClean="0">
                          <a:latin typeface="Cambria Math" panose="02040503050406030204" pitchFamily="18" charset="0"/>
                        </a:rPr>
                        <m:t>𝑒</m:t>
                      </m:r>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𝜔</m:t>
                          </m:r>
                        </m:e>
                        <m:sub>
                          <m:r>
                            <a:rPr kumimoji="1" lang="en-US" altLang="ja-JP" sz="3200" b="0" i="1" smtClean="0">
                              <a:latin typeface="Cambria Math" panose="02040503050406030204" pitchFamily="18" charset="0"/>
                            </a:rPr>
                            <m:t>𝑝</m:t>
                          </m:r>
                        </m:sub>
                      </m:sSub>
                      <m:r>
                        <a:rPr kumimoji="1" lang="en-US" altLang="ja-JP" sz="3200" b="0" i="1" smtClean="0">
                          <a:latin typeface="Cambria Math" panose="02040503050406030204" pitchFamily="18" charset="0"/>
                        </a:rPr>
                        <m:t>;</m:t>
                      </m:r>
                      <m:sSub>
                        <m:sSubPr>
                          <m:ctrlPr>
                            <a:rPr kumimoji="1" lang="en-US" altLang="ja-JP" sz="3200" b="0" i="1" smtClean="0">
                              <a:latin typeface="Cambria Math" panose="02040503050406030204" pitchFamily="18" charset="0"/>
                            </a:rPr>
                          </m:ctrlPr>
                        </m:sSubPr>
                        <m:e>
                          <m:r>
                            <a:rPr kumimoji="1" lang="en-US" altLang="ja-JP" sz="3200" b="0" i="1" smtClean="0">
                              <a:latin typeface="Cambria Math" panose="02040503050406030204" pitchFamily="18" charset="0"/>
                            </a:rPr>
                            <m:t>𝑟</m:t>
                          </m:r>
                        </m:e>
                        <m:sub>
                          <m:r>
                            <a:rPr kumimoji="1" lang="en-US" altLang="ja-JP" sz="3200" b="0" i="1" smtClean="0">
                              <a:latin typeface="Cambria Math" panose="02040503050406030204" pitchFamily="18" charset="0"/>
                            </a:rPr>
                            <m:t>𝑐</m:t>
                          </m:r>
                        </m:sub>
                      </m:sSub>
                      <m:r>
                        <a:rPr kumimoji="1" lang="en-US" altLang="ja-JP" sz="3200" b="0" i="1" smtClean="0">
                          <a:latin typeface="Cambria Math" panose="02040503050406030204" pitchFamily="18" charset="0"/>
                        </a:rPr>
                        <m:t>)</m:t>
                      </m:r>
                    </m:oMath>
                  </m:oMathPara>
                </a14:m>
                <a:endParaRPr kumimoji="1" lang="ja-JP" altLang="en-US" sz="3200" dirty="0"/>
              </a:p>
            </p:txBody>
          </p:sp>
        </mc:Choice>
        <mc:Fallback xmlns="">
          <p:sp>
            <p:nvSpPr>
              <p:cNvPr id="12" name="テキスト ボックス 11">
                <a:extLst>
                  <a:ext uri="{FF2B5EF4-FFF2-40B4-BE49-F238E27FC236}">
                    <a16:creationId xmlns:a16="http://schemas.microsoft.com/office/drawing/2014/main" id="{075A309F-5992-95DE-D3B5-4D18F892E67B}"/>
                  </a:ext>
                </a:extLst>
              </p:cNvPr>
              <p:cNvSpPr txBox="1">
                <a:spLocks noRot="1" noChangeAspect="1" noMove="1" noResize="1" noEditPoints="1" noAdjustHandles="1" noChangeArrowheads="1" noChangeShapeType="1" noTextEdit="1"/>
              </p:cNvSpPr>
              <p:nvPr/>
            </p:nvSpPr>
            <p:spPr>
              <a:xfrm>
                <a:off x="7011147" y="3631624"/>
                <a:ext cx="4633128" cy="607346"/>
              </a:xfrm>
              <a:prstGeom prst="rect">
                <a:avLst/>
              </a:prstGeom>
              <a:blipFill>
                <a:blip r:embed="rId8"/>
                <a:stretch>
                  <a:fillRect/>
                </a:stretch>
              </a:blipFill>
              <a:ln w="57150">
                <a:noFill/>
              </a:ln>
              <a:effectLst/>
            </p:spPr>
            <p:txBody>
              <a:bodyPr/>
              <a:lstStyle/>
              <a:p>
                <a:r>
                  <a:rPr lang="ja-JP" altLang="en-US">
                    <a:noFill/>
                  </a:rPr>
                  <a:t> </a:t>
                </a:r>
              </a:p>
            </p:txBody>
          </p:sp>
        </mc:Fallback>
      </mc:AlternateContent>
      <p:grpSp>
        <p:nvGrpSpPr>
          <p:cNvPr id="13" name="グループ化 12">
            <a:extLst>
              <a:ext uri="{FF2B5EF4-FFF2-40B4-BE49-F238E27FC236}">
                <a16:creationId xmlns:a16="http://schemas.microsoft.com/office/drawing/2014/main" id="{EACBC79B-5596-9D8E-DCEC-2DAB03C77CC4}"/>
              </a:ext>
            </a:extLst>
          </p:cNvPr>
          <p:cNvGrpSpPr/>
          <p:nvPr/>
        </p:nvGrpSpPr>
        <p:grpSpPr>
          <a:xfrm>
            <a:off x="975470" y="4362080"/>
            <a:ext cx="1649507" cy="1030589"/>
            <a:chOff x="975470" y="4362080"/>
            <a:chExt cx="1649507" cy="1030589"/>
          </a:xfrm>
        </p:grpSpPr>
        <p:sp>
          <p:nvSpPr>
            <p:cNvPr id="14" name="テキスト ボックス 13">
              <a:extLst>
                <a:ext uri="{FF2B5EF4-FFF2-40B4-BE49-F238E27FC236}">
                  <a16:creationId xmlns:a16="http://schemas.microsoft.com/office/drawing/2014/main" id="{C62633BA-0EF9-FF09-C610-17634DA38CC4}"/>
                </a:ext>
              </a:extLst>
            </p:cNvPr>
            <p:cNvSpPr txBox="1"/>
            <p:nvPr/>
          </p:nvSpPr>
          <p:spPr>
            <a:xfrm>
              <a:off x="975470" y="4362080"/>
              <a:ext cx="1649507" cy="738664"/>
            </a:xfrm>
            <a:prstGeom prst="rect">
              <a:avLst/>
            </a:prstGeom>
            <a:noFill/>
            <a:ln>
              <a:noFill/>
            </a:ln>
          </p:spPr>
          <p:txBody>
            <a:bodyPr wrap="square" lIns="0" tIns="0" rIns="0" bIns="0" rtlCol="0" anchor="ctr">
              <a:spAutoFit/>
            </a:bodyPr>
            <a:lstStyle/>
            <a:p>
              <a:pPr algn="ctr"/>
              <a:r>
                <a:rPr kumimoji="1" lang="en-US" altLang="ja-JP" sz="2400" b="1">
                  <a:solidFill>
                    <a:schemeClr val="bg1"/>
                  </a:solidFill>
                </a:rPr>
                <a:t>specified curve</a:t>
              </a:r>
              <a:endParaRPr kumimoji="1" lang="ja-JP" altLang="en-US" sz="2400" b="1">
                <a:solidFill>
                  <a:schemeClr val="bg1"/>
                </a:solidFill>
              </a:endParaRPr>
            </a:p>
          </p:txBody>
        </p:sp>
        <p:cxnSp>
          <p:nvCxnSpPr>
            <p:cNvPr id="15" name="直線矢印コネクタ 14">
              <a:extLst>
                <a:ext uri="{FF2B5EF4-FFF2-40B4-BE49-F238E27FC236}">
                  <a16:creationId xmlns:a16="http://schemas.microsoft.com/office/drawing/2014/main" id="{3C24DA39-F415-7EAA-405D-A7CEE7351253}"/>
                </a:ext>
              </a:extLst>
            </p:cNvPr>
            <p:cNvCxnSpPr/>
            <p:nvPr/>
          </p:nvCxnSpPr>
          <p:spPr>
            <a:xfrm>
              <a:off x="1758950" y="5086259"/>
              <a:ext cx="368300" cy="306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926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16A0EC-2B69-6E22-5DB4-442B70EAD1B6}"/>
              </a:ext>
            </a:extLst>
          </p:cNvPr>
          <p:cNvSpPr>
            <a:spLocks noGrp="1"/>
          </p:cNvSpPr>
          <p:nvPr>
            <p:ph type="title"/>
          </p:nvPr>
        </p:nvSpPr>
        <p:spPr/>
        <p:txBody>
          <a:bodyPr/>
          <a:lstStyle/>
          <a:p>
            <a:r>
              <a:rPr kumimoji="1" lang="en-US" altLang="ja-JP"/>
              <a:t>Results</a:t>
            </a:r>
            <a:endParaRPr kumimoji="1" lang="ja-JP" altLang="en-US"/>
          </a:p>
        </p:txBody>
      </p:sp>
      <p:sp>
        <p:nvSpPr>
          <p:cNvPr id="3" name="コンテンツ プレースホルダー 2">
            <a:extLst>
              <a:ext uri="{FF2B5EF4-FFF2-40B4-BE49-F238E27FC236}">
                <a16:creationId xmlns:a16="http://schemas.microsoft.com/office/drawing/2014/main" id="{745609DE-AE2D-269F-A9B4-AC1E83E500A8}"/>
              </a:ext>
            </a:extLst>
          </p:cNvPr>
          <p:cNvSpPr>
            <a:spLocks noGrp="1"/>
          </p:cNvSpPr>
          <p:nvPr>
            <p:ph idx="1"/>
          </p:nvPr>
        </p:nvSpPr>
        <p:spPr/>
        <p:txBody>
          <a:bodyPr/>
          <a:lstStyle/>
          <a:p>
            <a:r>
              <a:rPr kumimoji="1" lang="en-US" altLang="ja-JP"/>
              <a:t>Computer</a:t>
            </a:r>
          </a:p>
          <a:p>
            <a:pPr lvl="1"/>
            <a:r>
              <a:rPr lang="en-US" altLang="ja-JP"/>
              <a:t>CPU: </a:t>
            </a:r>
            <a:r>
              <a:rPr kumimoji="1" lang="en-US" altLang="ja-JP"/>
              <a:t>Intel Corei9 3.00 GHz, 128GB Memory</a:t>
            </a:r>
            <a:endParaRPr lang="en-US" altLang="ja-JP"/>
          </a:p>
          <a:p>
            <a:pPr lvl="1"/>
            <a:r>
              <a:rPr lang="en-US" altLang="ja-JP"/>
              <a:t>GPU: NVIDIA Quadro RTX6000, 24 GB Memory</a:t>
            </a:r>
          </a:p>
          <a:p>
            <a:r>
              <a:rPr lang="en-US" altLang="ja-JP"/>
              <a:t>Experimented with a synthetic terrain model (10km x 10km x 1km)</a:t>
            </a:r>
          </a:p>
          <a:p>
            <a:r>
              <a:rPr lang="en-US" altLang="ja-JP"/>
              <a:t>Resolution for the skyglow distribution: 256 x 64</a:t>
            </a:r>
          </a:p>
          <a:p>
            <a:r>
              <a:rPr lang="en-US" altLang="ja-JP"/>
              <a:t>OpenGL + GLSL</a:t>
            </a:r>
          </a:p>
          <a:p>
            <a:endParaRPr lang="en-US" altLang="ja-JP"/>
          </a:p>
        </p:txBody>
      </p:sp>
    </p:spTree>
    <p:extLst>
      <p:ext uri="{BB962C8B-B14F-4D97-AF65-F5344CB8AC3E}">
        <p14:creationId xmlns:p14="http://schemas.microsoft.com/office/powerpoint/2010/main" val="4266920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D0BF93F-403A-8DB2-9051-B639A7FB38C7}"/>
              </a:ext>
            </a:extLst>
          </p:cNvPr>
          <p:cNvSpPr>
            <a:spLocks noGrp="1"/>
          </p:cNvSpPr>
          <p:nvPr>
            <p:ph type="title"/>
          </p:nvPr>
        </p:nvSpPr>
        <p:spPr/>
        <p:txBody>
          <a:bodyPr/>
          <a:lstStyle/>
          <a:p>
            <a:r>
              <a:rPr kumimoji="1" lang="en-US" altLang="ja-JP"/>
              <a:t>Performance Evaluation</a:t>
            </a:r>
            <a:endParaRPr lang="ja-JP" altLang="en-US"/>
          </a:p>
        </p:txBody>
      </p:sp>
      <p:sp>
        <p:nvSpPr>
          <p:cNvPr id="4" name="コンテンツ プレースホルダー 3">
            <a:extLst>
              <a:ext uri="{FF2B5EF4-FFF2-40B4-BE49-F238E27FC236}">
                <a16:creationId xmlns:a16="http://schemas.microsoft.com/office/drawing/2014/main" id="{8250B9B1-42BB-5ED4-BF89-808784E8520B}"/>
              </a:ext>
            </a:extLst>
          </p:cNvPr>
          <p:cNvSpPr>
            <a:spLocks noGrp="1"/>
          </p:cNvSpPr>
          <p:nvPr>
            <p:ph idx="1"/>
          </p:nvPr>
        </p:nvSpPr>
        <p:spPr/>
        <p:txBody>
          <a:bodyPr/>
          <a:lstStyle/>
          <a:p>
            <a:r>
              <a:rPr lang="en-US" altLang="ja-JP"/>
              <a:t>Single scattering only, no occlusion</a:t>
            </a:r>
          </a:p>
          <a:p>
            <a:pPr lvl="1"/>
            <a:r>
              <a:rPr lang="en-US" altLang="ja-JP"/>
              <a:t>2048 lighting cells</a:t>
            </a:r>
          </a:p>
          <a:p>
            <a:pPr lvl="1"/>
            <a:r>
              <a:rPr lang="en-US" altLang="ja-JP"/>
              <a:t>256 basis functions for our method</a:t>
            </a:r>
          </a:p>
          <a:p>
            <a:endParaRPr lang="ja-JP" altLang="en-US"/>
          </a:p>
        </p:txBody>
      </p:sp>
      <p:graphicFrame>
        <p:nvGraphicFramePr>
          <p:cNvPr id="5" name="表 4">
            <a:extLst>
              <a:ext uri="{FF2B5EF4-FFF2-40B4-BE49-F238E27FC236}">
                <a16:creationId xmlns:a16="http://schemas.microsoft.com/office/drawing/2014/main" id="{CF6C16B5-B42C-2D86-A56B-9051C5F005AA}"/>
              </a:ext>
            </a:extLst>
          </p:cNvPr>
          <p:cNvGraphicFramePr>
            <a:graphicFrameLocks noGrp="1"/>
          </p:cNvGraphicFramePr>
          <p:nvPr>
            <p:extLst>
              <p:ext uri="{D42A27DB-BD31-4B8C-83A1-F6EECF244321}">
                <p14:modId xmlns:p14="http://schemas.microsoft.com/office/powerpoint/2010/main" val="3794579614"/>
              </p:ext>
            </p:extLst>
          </p:nvPr>
        </p:nvGraphicFramePr>
        <p:xfrm>
          <a:off x="838200" y="3209768"/>
          <a:ext cx="6184900" cy="1371600"/>
        </p:xfrm>
        <a:graphic>
          <a:graphicData uri="http://schemas.openxmlformats.org/drawingml/2006/table">
            <a:tbl>
              <a:tblPr firstRow="1" bandRow="1">
                <a:tableStyleId>{5C22544A-7EE6-4342-B048-85BDC9FD1C3A}</a:tableStyleId>
              </a:tblPr>
              <a:tblGrid>
                <a:gridCol w="1546225">
                  <a:extLst>
                    <a:ext uri="{9D8B030D-6E8A-4147-A177-3AD203B41FA5}">
                      <a16:colId xmlns:a16="http://schemas.microsoft.com/office/drawing/2014/main" val="1275963005"/>
                    </a:ext>
                  </a:extLst>
                </a:gridCol>
                <a:gridCol w="1546225">
                  <a:extLst>
                    <a:ext uri="{9D8B030D-6E8A-4147-A177-3AD203B41FA5}">
                      <a16:colId xmlns:a16="http://schemas.microsoft.com/office/drawing/2014/main" val="3370970028"/>
                    </a:ext>
                  </a:extLst>
                </a:gridCol>
                <a:gridCol w="1546225">
                  <a:extLst>
                    <a:ext uri="{9D8B030D-6E8A-4147-A177-3AD203B41FA5}">
                      <a16:colId xmlns:a16="http://schemas.microsoft.com/office/drawing/2014/main" val="2898985749"/>
                    </a:ext>
                  </a:extLst>
                </a:gridCol>
                <a:gridCol w="1546225">
                  <a:extLst>
                    <a:ext uri="{9D8B030D-6E8A-4147-A177-3AD203B41FA5}">
                      <a16:colId xmlns:a16="http://schemas.microsoft.com/office/drawing/2014/main" val="946107190"/>
                    </a:ext>
                  </a:extLst>
                </a:gridCol>
              </a:tblGrid>
              <a:tr h="279008">
                <a:tc>
                  <a:txBody>
                    <a:bodyPr/>
                    <a:lstStyle/>
                    <a:p>
                      <a:r>
                        <a:rPr kumimoji="1" lang="en-US" altLang="ja-JP" sz="2400"/>
                        <a:t>Method</a:t>
                      </a:r>
                      <a:endParaRPr kumimoji="1" lang="ja-JP" altLang="en-US" sz="2400"/>
                    </a:p>
                  </a:txBody>
                  <a:tcPr/>
                </a:tc>
                <a:tc>
                  <a:txBody>
                    <a:bodyPr/>
                    <a:lstStyle/>
                    <a:p>
                      <a:r>
                        <a:rPr kumimoji="1" lang="en-US" altLang="ja-JP" sz="2400" err="1"/>
                        <a:t>Precomp</a:t>
                      </a:r>
                      <a:r>
                        <a:rPr kumimoji="1" lang="en-US" altLang="ja-JP" sz="2400"/>
                        <a:t>.</a:t>
                      </a:r>
                      <a:endParaRPr kumimoji="1" lang="ja-JP" altLang="en-US" sz="2400"/>
                    </a:p>
                  </a:txBody>
                  <a:tcPr/>
                </a:tc>
                <a:tc>
                  <a:txBody>
                    <a:bodyPr/>
                    <a:lstStyle/>
                    <a:p>
                      <a:r>
                        <a:rPr kumimoji="1" lang="en-US" altLang="ja-JP" sz="2400"/>
                        <a:t>Runtime</a:t>
                      </a:r>
                      <a:endParaRPr kumimoji="1" lang="ja-JP" altLang="en-US" sz="2400"/>
                    </a:p>
                  </a:txBody>
                  <a:tcPr/>
                </a:tc>
                <a:tc>
                  <a:txBody>
                    <a:bodyPr/>
                    <a:lstStyle/>
                    <a:p>
                      <a:r>
                        <a:rPr kumimoji="1" lang="en-US" altLang="ja-JP" sz="2400"/>
                        <a:t>Errors</a:t>
                      </a:r>
                      <a:endParaRPr kumimoji="1" lang="ja-JP" altLang="en-US" sz="2400"/>
                    </a:p>
                  </a:txBody>
                  <a:tcPr/>
                </a:tc>
                <a:extLst>
                  <a:ext uri="{0D108BD9-81ED-4DB2-BD59-A6C34878D82A}">
                    <a16:rowId xmlns:a16="http://schemas.microsoft.com/office/drawing/2014/main" val="2824145526"/>
                  </a:ext>
                </a:extLst>
              </a:tr>
              <a:tr h="370840">
                <a:tc>
                  <a:txBody>
                    <a:bodyPr/>
                    <a:lstStyle/>
                    <a:p>
                      <a:r>
                        <a:rPr kumimoji="1" lang="en-US" altLang="ja-JP" sz="2400"/>
                        <a:t>Reference</a:t>
                      </a:r>
                      <a:endParaRPr kumimoji="1" lang="ja-JP" altLang="en-US" sz="2400"/>
                    </a:p>
                  </a:txBody>
                  <a:tcPr/>
                </a:tc>
                <a:tc>
                  <a:txBody>
                    <a:bodyPr/>
                    <a:lstStyle/>
                    <a:p>
                      <a:r>
                        <a:rPr kumimoji="1" lang="en-US" altLang="ja-JP" sz="2400"/>
                        <a:t>N/A</a:t>
                      </a:r>
                      <a:endParaRPr kumimoji="1" lang="ja-JP" altLang="en-US" sz="2400"/>
                    </a:p>
                  </a:txBody>
                  <a:tcPr/>
                </a:tc>
                <a:tc>
                  <a:txBody>
                    <a:bodyPr/>
                    <a:lstStyle/>
                    <a:p>
                      <a:r>
                        <a:rPr kumimoji="1" lang="en-US" altLang="ja-JP" sz="2400"/>
                        <a:t>2117 </a:t>
                      </a:r>
                      <a:r>
                        <a:rPr kumimoji="1" lang="en-US" altLang="ja-JP" sz="2400" err="1"/>
                        <a:t>ms</a:t>
                      </a:r>
                      <a:endParaRPr kumimoji="1" lang="ja-JP" altLang="en-US" sz="2400"/>
                    </a:p>
                  </a:txBody>
                  <a:tcPr/>
                </a:tc>
                <a:tc>
                  <a:txBody>
                    <a:bodyPr/>
                    <a:lstStyle/>
                    <a:p>
                      <a:r>
                        <a:rPr kumimoji="1" lang="en-US" altLang="ja-JP" sz="2400"/>
                        <a:t>N/A</a:t>
                      </a:r>
                      <a:endParaRPr kumimoji="1" lang="ja-JP" altLang="en-US" sz="2400"/>
                    </a:p>
                  </a:txBody>
                  <a:tcPr/>
                </a:tc>
                <a:extLst>
                  <a:ext uri="{0D108BD9-81ED-4DB2-BD59-A6C34878D82A}">
                    <a16:rowId xmlns:a16="http://schemas.microsoft.com/office/drawing/2014/main" val="1487723337"/>
                  </a:ext>
                </a:extLst>
              </a:tr>
              <a:tr h="370840">
                <a:tc>
                  <a:txBody>
                    <a:bodyPr/>
                    <a:lstStyle/>
                    <a:p>
                      <a:r>
                        <a:rPr kumimoji="1" lang="en-US" altLang="ja-JP" sz="2400"/>
                        <a:t>Our</a:t>
                      </a:r>
                      <a:endParaRPr kumimoji="1" lang="ja-JP" altLang="en-US" sz="2400"/>
                    </a:p>
                  </a:txBody>
                  <a:tcPr/>
                </a:tc>
                <a:tc>
                  <a:txBody>
                    <a:bodyPr/>
                    <a:lstStyle/>
                    <a:p>
                      <a:r>
                        <a:rPr kumimoji="1" lang="en-US" altLang="ja-JP" sz="2400"/>
                        <a:t>4 hours</a:t>
                      </a:r>
                      <a:endParaRPr kumimoji="1" lang="ja-JP" altLang="en-US" sz="2400"/>
                    </a:p>
                  </a:txBody>
                  <a:tcPr/>
                </a:tc>
                <a:tc>
                  <a:txBody>
                    <a:bodyPr/>
                    <a:lstStyle/>
                    <a:p>
                      <a:r>
                        <a:rPr kumimoji="1" lang="en-US" altLang="ja-JP" sz="2400"/>
                        <a:t>2.3 </a:t>
                      </a:r>
                      <a:r>
                        <a:rPr kumimoji="1" lang="en-US" altLang="ja-JP" sz="2400" err="1"/>
                        <a:t>ms</a:t>
                      </a:r>
                      <a:endParaRPr kumimoji="1" lang="ja-JP" altLang="en-US" sz="2400"/>
                    </a:p>
                  </a:txBody>
                  <a:tcPr/>
                </a:tc>
                <a:tc>
                  <a:txBody>
                    <a:bodyPr/>
                    <a:lstStyle/>
                    <a:p>
                      <a:r>
                        <a:rPr kumimoji="1" lang="en-US" altLang="ja-JP" sz="2400"/>
                        <a:t>0.38 %</a:t>
                      </a:r>
                      <a:endParaRPr kumimoji="1" lang="ja-JP" altLang="en-US" sz="2400"/>
                    </a:p>
                  </a:txBody>
                  <a:tcPr/>
                </a:tc>
                <a:extLst>
                  <a:ext uri="{0D108BD9-81ED-4DB2-BD59-A6C34878D82A}">
                    <a16:rowId xmlns:a16="http://schemas.microsoft.com/office/drawing/2014/main" val="1148179995"/>
                  </a:ext>
                </a:extLst>
              </a:tr>
            </a:tbl>
          </a:graphicData>
        </a:graphic>
      </p:graphicFrame>
      <p:grpSp>
        <p:nvGrpSpPr>
          <p:cNvPr id="15" name="グループ化 14">
            <a:extLst>
              <a:ext uri="{FF2B5EF4-FFF2-40B4-BE49-F238E27FC236}">
                <a16:creationId xmlns:a16="http://schemas.microsoft.com/office/drawing/2014/main" id="{A0B65CA4-A059-EFD0-BE4A-D07582CB2319}"/>
              </a:ext>
            </a:extLst>
          </p:cNvPr>
          <p:cNvGrpSpPr/>
          <p:nvPr/>
        </p:nvGrpSpPr>
        <p:grpSpPr>
          <a:xfrm>
            <a:off x="7092950" y="1690688"/>
            <a:ext cx="4513295" cy="1512583"/>
            <a:chOff x="7092950" y="1690688"/>
            <a:chExt cx="4513295" cy="1512583"/>
          </a:xfrm>
        </p:grpSpPr>
        <p:pic>
          <p:nvPicPr>
            <p:cNvPr id="6" name="図 5">
              <a:extLst>
                <a:ext uri="{FF2B5EF4-FFF2-40B4-BE49-F238E27FC236}">
                  <a16:creationId xmlns:a16="http://schemas.microsoft.com/office/drawing/2014/main" id="{6C487BAF-E39C-E858-A4F1-B9E1172045E4}"/>
                </a:ext>
              </a:extLst>
            </p:cNvPr>
            <p:cNvPicPr>
              <a:picLocks noChangeAspect="1"/>
            </p:cNvPicPr>
            <p:nvPr/>
          </p:nvPicPr>
          <p:blipFill>
            <a:blip r:embed="rId3"/>
            <a:stretch>
              <a:fillRect/>
            </a:stretch>
          </p:blipFill>
          <p:spPr>
            <a:xfrm>
              <a:off x="7092950" y="1690688"/>
              <a:ext cx="4513295" cy="1128324"/>
            </a:xfrm>
            <a:prstGeom prst="rect">
              <a:avLst/>
            </a:prstGeom>
          </p:spPr>
        </p:pic>
        <p:sp>
          <p:nvSpPr>
            <p:cNvPr id="9" name="テキスト ボックス 8">
              <a:extLst>
                <a:ext uri="{FF2B5EF4-FFF2-40B4-BE49-F238E27FC236}">
                  <a16:creationId xmlns:a16="http://schemas.microsoft.com/office/drawing/2014/main" id="{0246DA20-3F43-4EC7-BA0A-ADBDAB2B371D}"/>
                </a:ext>
              </a:extLst>
            </p:cNvPr>
            <p:cNvSpPr txBox="1"/>
            <p:nvPr/>
          </p:nvSpPr>
          <p:spPr>
            <a:xfrm>
              <a:off x="8952915" y="2833939"/>
              <a:ext cx="1245534" cy="369332"/>
            </a:xfrm>
            <a:prstGeom prst="rect">
              <a:avLst/>
            </a:prstGeom>
            <a:noFill/>
          </p:spPr>
          <p:txBody>
            <a:bodyPr wrap="none" lIns="0" tIns="0" rIns="0" bIns="0" rtlCol="0">
              <a:spAutoFit/>
            </a:bodyPr>
            <a:lstStyle/>
            <a:p>
              <a:pPr algn="ctr"/>
              <a:r>
                <a:rPr lang="en-US" altLang="ja-JP" sz="2400">
                  <a:latin typeface="Times New Roman" panose="02020603050405020304" pitchFamily="18" charset="0"/>
                  <a:cs typeface="Times New Roman" panose="02020603050405020304" pitchFamily="18" charset="0"/>
                </a:rPr>
                <a:t>Reference</a:t>
              </a:r>
              <a:endParaRPr kumimoji="1" lang="ja-JP" altLang="en-US" sz="2400">
                <a:latin typeface="Times New Roman" panose="02020603050405020304" pitchFamily="18" charset="0"/>
                <a:cs typeface="Times New Roman" panose="02020603050405020304" pitchFamily="18" charset="0"/>
              </a:endParaRPr>
            </a:p>
          </p:txBody>
        </p:sp>
      </p:grpSp>
      <p:grpSp>
        <p:nvGrpSpPr>
          <p:cNvPr id="17" name="グループ化 16">
            <a:extLst>
              <a:ext uri="{FF2B5EF4-FFF2-40B4-BE49-F238E27FC236}">
                <a16:creationId xmlns:a16="http://schemas.microsoft.com/office/drawing/2014/main" id="{AA90B6E5-06D1-0E21-2DC5-24F44D9B0767}"/>
              </a:ext>
            </a:extLst>
          </p:cNvPr>
          <p:cNvGrpSpPr/>
          <p:nvPr/>
        </p:nvGrpSpPr>
        <p:grpSpPr>
          <a:xfrm>
            <a:off x="7092950" y="3209768"/>
            <a:ext cx="4513295" cy="1515280"/>
            <a:chOff x="7092950" y="3209768"/>
            <a:chExt cx="4513295" cy="1515280"/>
          </a:xfrm>
        </p:grpSpPr>
        <p:pic>
          <p:nvPicPr>
            <p:cNvPr id="8" name="図 7">
              <a:extLst>
                <a:ext uri="{FF2B5EF4-FFF2-40B4-BE49-F238E27FC236}">
                  <a16:creationId xmlns:a16="http://schemas.microsoft.com/office/drawing/2014/main" id="{E25E3EA0-C064-921C-9D8D-5C7CC4F9A4B1}"/>
                </a:ext>
              </a:extLst>
            </p:cNvPr>
            <p:cNvPicPr>
              <a:picLocks noChangeAspect="1"/>
            </p:cNvPicPr>
            <p:nvPr/>
          </p:nvPicPr>
          <p:blipFill>
            <a:blip r:embed="rId4"/>
            <a:stretch>
              <a:fillRect/>
            </a:stretch>
          </p:blipFill>
          <p:spPr>
            <a:xfrm>
              <a:off x="7092950" y="3209768"/>
              <a:ext cx="4513295" cy="1128324"/>
            </a:xfrm>
            <a:prstGeom prst="rect">
              <a:avLst/>
            </a:prstGeom>
          </p:spPr>
        </p:pic>
        <p:sp>
          <p:nvSpPr>
            <p:cNvPr id="10" name="テキスト ボックス 9">
              <a:extLst>
                <a:ext uri="{FF2B5EF4-FFF2-40B4-BE49-F238E27FC236}">
                  <a16:creationId xmlns:a16="http://schemas.microsoft.com/office/drawing/2014/main" id="{23A4648D-92BC-9BC9-A66D-768127BCC2F2}"/>
                </a:ext>
              </a:extLst>
            </p:cNvPr>
            <p:cNvSpPr txBox="1"/>
            <p:nvPr/>
          </p:nvSpPr>
          <p:spPr>
            <a:xfrm>
              <a:off x="9275929" y="4355716"/>
              <a:ext cx="599523" cy="369332"/>
            </a:xfrm>
            <a:prstGeom prst="rect">
              <a:avLst/>
            </a:prstGeom>
            <a:noFill/>
          </p:spPr>
          <p:txBody>
            <a:bodyPr wrap="none" lIns="0" tIns="0" rIns="0" bIns="0" rtlCol="0">
              <a:spAutoFit/>
            </a:bodyPr>
            <a:lstStyle/>
            <a:p>
              <a:pPr algn="ctr"/>
              <a:r>
                <a:rPr kumimoji="1" lang="en-US" altLang="ja-JP" sz="2400">
                  <a:latin typeface="Times New Roman" panose="02020603050405020304" pitchFamily="18" charset="0"/>
                  <a:cs typeface="Times New Roman" panose="02020603050405020304" pitchFamily="18" charset="0"/>
                </a:rPr>
                <a:t>Ours</a:t>
              </a:r>
              <a:endParaRPr kumimoji="1" lang="ja-JP" altLang="en-US" sz="2400">
                <a:latin typeface="Times New Roman" panose="02020603050405020304" pitchFamily="18" charset="0"/>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C5174AEA-3513-6F68-899C-C29BE222F908}"/>
              </a:ext>
            </a:extLst>
          </p:cNvPr>
          <p:cNvGrpSpPr/>
          <p:nvPr/>
        </p:nvGrpSpPr>
        <p:grpSpPr>
          <a:xfrm>
            <a:off x="7092950" y="4686569"/>
            <a:ext cx="5036382" cy="1621036"/>
            <a:chOff x="7092950" y="4686569"/>
            <a:chExt cx="5036382" cy="1621036"/>
          </a:xfrm>
        </p:grpSpPr>
        <p:pic>
          <p:nvPicPr>
            <p:cNvPr id="7" name="図 6">
              <a:extLst>
                <a:ext uri="{FF2B5EF4-FFF2-40B4-BE49-F238E27FC236}">
                  <a16:creationId xmlns:a16="http://schemas.microsoft.com/office/drawing/2014/main" id="{35805620-C7E8-08F8-9EA1-5F2D238A4D32}"/>
                </a:ext>
              </a:extLst>
            </p:cNvPr>
            <p:cNvPicPr>
              <a:picLocks noChangeAspect="1"/>
            </p:cNvPicPr>
            <p:nvPr/>
          </p:nvPicPr>
          <p:blipFill>
            <a:blip r:embed="rId5"/>
            <a:stretch>
              <a:fillRect/>
            </a:stretch>
          </p:blipFill>
          <p:spPr>
            <a:xfrm>
              <a:off x="7092950" y="4777628"/>
              <a:ext cx="4513295" cy="1128324"/>
            </a:xfrm>
            <a:prstGeom prst="rect">
              <a:avLst/>
            </a:prstGeom>
          </p:spPr>
        </p:pic>
        <p:sp>
          <p:nvSpPr>
            <p:cNvPr id="11" name="テキスト ボックス 10">
              <a:extLst>
                <a:ext uri="{FF2B5EF4-FFF2-40B4-BE49-F238E27FC236}">
                  <a16:creationId xmlns:a16="http://schemas.microsoft.com/office/drawing/2014/main" id="{6DA1783F-9133-93DD-4450-86620314542A}"/>
                </a:ext>
              </a:extLst>
            </p:cNvPr>
            <p:cNvSpPr txBox="1"/>
            <p:nvPr/>
          </p:nvSpPr>
          <p:spPr>
            <a:xfrm>
              <a:off x="8768953" y="5938273"/>
              <a:ext cx="1697581" cy="369332"/>
            </a:xfrm>
            <a:prstGeom prst="rect">
              <a:avLst/>
            </a:prstGeom>
            <a:noFill/>
          </p:spPr>
          <p:txBody>
            <a:bodyPr wrap="none" lIns="0" tIns="0" rIns="0" bIns="0" rtlCol="0">
              <a:spAutoFit/>
            </a:bodyPr>
            <a:lstStyle/>
            <a:p>
              <a:pPr algn="ctr"/>
              <a:r>
                <a:rPr kumimoji="1" lang="en-US" altLang="ja-JP" sz="2400">
                  <a:latin typeface="Times New Roman" panose="02020603050405020304" pitchFamily="18" charset="0"/>
                  <a:cs typeface="Times New Roman" panose="02020603050405020304" pitchFamily="18" charset="0"/>
                </a:rPr>
                <a:t>Relative error</a:t>
              </a:r>
              <a:endParaRPr kumimoji="1" lang="ja-JP" altLang="en-US" sz="2400">
                <a:latin typeface="Times New Roman" panose="02020603050405020304" pitchFamily="18" charset="0"/>
                <a:cs typeface="Times New Roman" panose="02020603050405020304" pitchFamily="18" charset="0"/>
              </a:endParaRPr>
            </a:p>
          </p:txBody>
        </p:sp>
        <p:pic>
          <p:nvPicPr>
            <p:cNvPr id="12" name="図 11">
              <a:extLst>
                <a:ext uri="{FF2B5EF4-FFF2-40B4-BE49-F238E27FC236}">
                  <a16:creationId xmlns:a16="http://schemas.microsoft.com/office/drawing/2014/main" id="{1F3AC648-3705-D70C-F8E8-BEEB8EC60DCF}"/>
                </a:ext>
              </a:extLst>
            </p:cNvPr>
            <p:cNvPicPr>
              <a:picLocks noChangeAspect="1"/>
            </p:cNvPicPr>
            <p:nvPr/>
          </p:nvPicPr>
          <p:blipFill>
            <a:blip r:embed="rId6"/>
            <a:stretch>
              <a:fillRect/>
            </a:stretch>
          </p:blipFill>
          <p:spPr>
            <a:xfrm>
              <a:off x="11632063" y="4797841"/>
              <a:ext cx="120939" cy="1111564"/>
            </a:xfrm>
            <a:prstGeom prst="rect">
              <a:avLst/>
            </a:prstGeom>
          </p:spPr>
        </p:pic>
        <p:sp>
          <p:nvSpPr>
            <p:cNvPr id="13" name="テキスト ボックス 12">
              <a:extLst>
                <a:ext uri="{FF2B5EF4-FFF2-40B4-BE49-F238E27FC236}">
                  <a16:creationId xmlns:a16="http://schemas.microsoft.com/office/drawing/2014/main" id="{E530698E-933B-11B5-167B-A5D03CE4EE1B}"/>
                </a:ext>
              </a:extLst>
            </p:cNvPr>
            <p:cNvSpPr txBox="1"/>
            <p:nvPr/>
          </p:nvSpPr>
          <p:spPr>
            <a:xfrm>
              <a:off x="11761225" y="5748571"/>
              <a:ext cx="253274" cy="276999"/>
            </a:xfrm>
            <a:prstGeom prst="rect">
              <a:avLst/>
            </a:prstGeom>
            <a:noFill/>
          </p:spPr>
          <p:txBody>
            <a:bodyPr wrap="none" lIns="0" tIns="0" rIns="0" bIns="0" rtlCol="0">
              <a:spAutoFit/>
            </a:bodyPr>
            <a:lstStyle/>
            <a:p>
              <a:pPr algn="ctr"/>
              <a:r>
                <a:rPr kumimoji="1" lang="en-US" altLang="ja-JP">
                  <a:latin typeface="Consolas" panose="020B0609020204030204" pitchFamily="49" charset="0"/>
                  <a:cs typeface="Times New Roman" panose="02020603050405020304" pitchFamily="18" charset="0"/>
                </a:rPr>
                <a:t>0%</a:t>
              </a:r>
              <a:endParaRPr kumimoji="1" lang="ja-JP" altLang="en-US">
                <a:latin typeface="Consolas" panose="020B0609020204030204" pitchFamily="49"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D20B2140-D7A2-74AE-DC27-7A31D7A1BDFE}"/>
                </a:ext>
              </a:extLst>
            </p:cNvPr>
            <p:cNvSpPr txBox="1"/>
            <p:nvPr/>
          </p:nvSpPr>
          <p:spPr>
            <a:xfrm>
              <a:off x="11749420" y="4686569"/>
              <a:ext cx="379912" cy="276999"/>
            </a:xfrm>
            <a:prstGeom prst="rect">
              <a:avLst/>
            </a:prstGeom>
            <a:noFill/>
          </p:spPr>
          <p:txBody>
            <a:bodyPr wrap="none" lIns="0" tIns="0" rIns="0" bIns="0" rtlCol="0">
              <a:spAutoFit/>
            </a:bodyPr>
            <a:lstStyle/>
            <a:p>
              <a:pPr algn="ctr"/>
              <a:r>
                <a:rPr kumimoji="1" lang="en-US" altLang="ja-JP">
                  <a:latin typeface="Consolas" panose="020B0609020204030204" pitchFamily="49" charset="0"/>
                  <a:cs typeface="Times New Roman" panose="02020603050405020304" pitchFamily="18" charset="0"/>
                </a:rPr>
                <a:t>10%</a:t>
              </a:r>
              <a:endParaRPr kumimoji="1" lang="ja-JP" altLang="en-US">
                <a:latin typeface="Consolas" panose="020B0609020204030204" pitchFamily="49" charset="0"/>
                <a:cs typeface="Times New Roman" panose="02020603050405020304" pitchFamily="18" charset="0"/>
              </a:endParaRPr>
            </a:p>
          </p:txBody>
        </p:sp>
      </p:grpSp>
      <p:sp>
        <p:nvSpPr>
          <p:cNvPr id="16" name="テキスト ボックス 15">
            <a:extLst>
              <a:ext uri="{FF2B5EF4-FFF2-40B4-BE49-F238E27FC236}">
                <a16:creationId xmlns:a16="http://schemas.microsoft.com/office/drawing/2014/main" id="{C7877076-E78B-90A0-FF00-7DA70EF87C81}"/>
              </a:ext>
            </a:extLst>
          </p:cNvPr>
          <p:cNvSpPr txBox="1"/>
          <p:nvPr/>
        </p:nvSpPr>
        <p:spPr>
          <a:xfrm>
            <a:off x="1652283" y="5163796"/>
            <a:ext cx="4443717" cy="769441"/>
          </a:xfrm>
          <a:prstGeom prst="rect">
            <a:avLst/>
          </a:prstGeom>
          <a:noFill/>
        </p:spPr>
        <p:txBody>
          <a:bodyPr wrap="none" rtlCol="0">
            <a:spAutoFit/>
          </a:bodyPr>
          <a:lstStyle/>
          <a:p>
            <a:pPr algn="ctr"/>
            <a:r>
              <a:rPr lang="en-US" altLang="ja-JP" sz="4400" b="1" i="1" u="sng">
                <a:solidFill>
                  <a:srgbClr val="FF0000"/>
                </a:solidFill>
              </a:rPr>
              <a:t>920</a:t>
            </a:r>
            <a:r>
              <a:rPr kumimoji="1" lang="en-US" altLang="ja-JP" sz="4400" b="1" i="1" u="sng">
                <a:solidFill>
                  <a:srgbClr val="FF0000"/>
                </a:solidFill>
              </a:rPr>
              <a:t> times faster </a:t>
            </a:r>
            <a:r>
              <a:rPr lang="en-US" altLang="ja-JP" sz="4400" b="1" i="1" u="sng">
                <a:solidFill>
                  <a:srgbClr val="FF0000"/>
                </a:solidFill>
              </a:rPr>
              <a:t>!</a:t>
            </a:r>
            <a:endParaRPr kumimoji="1" lang="ja-JP" altLang="en-US" sz="4400" b="1" i="1" u="sng">
              <a:solidFill>
                <a:srgbClr val="FF0000"/>
              </a:solidFill>
            </a:endParaRPr>
          </a:p>
        </p:txBody>
      </p:sp>
      <p:sp>
        <p:nvSpPr>
          <p:cNvPr id="2" name="正方形/長方形 1">
            <a:extLst>
              <a:ext uri="{FF2B5EF4-FFF2-40B4-BE49-F238E27FC236}">
                <a16:creationId xmlns:a16="http://schemas.microsoft.com/office/drawing/2014/main" id="{A6CA56C4-EA7E-510E-1A53-53305D85B4EB}"/>
              </a:ext>
            </a:extLst>
          </p:cNvPr>
          <p:cNvSpPr/>
          <p:nvPr/>
        </p:nvSpPr>
        <p:spPr>
          <a:xfrm>
            <a:off x="3943350" y="3209768"/>
            <a:ext cx="1543050" cy="1371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9053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D0BF93F-403A-8DB2-9051-B639A7FB38C7}"/>
              </a:ext>
            </a:extLst>
          </p:cNvPr>
          <p:cNvSpPr>
            <a:spLocks noGrp="1"/>
          </p:cNvSpPr>
          <p:nvPr>
            <p:ph type="title"/>
          </p:nvPr>
        </p:nvSpPr>
        <p:spPr/>
        <p:txBody>
          <a:bodyPr/>
          <a:lstStyle/>
          <a:p>
            <a:r>
              <a:rPr kumimoji="1" lang="en-US" altLang="ja-JP"/>
              <a:t>Performance Evaluation</a:t>
            </a:r>
            <a:endParaRPr lang="ja-JP" altLang="en-US"/>
          </a:p>
        </p:txBody>
      </p:sp>
      <p:sp>
        <p:nvSpPr>
          <p:cNvPr id="4" name="コンテンツ プレースホルダー 3">
            <a:extLst>
              <a:ext uri="{FF2B5EF4-FFF2-40B4-BE49-F238E27FC236}">
                <a16:creationId xmlns:a16="http://schemas.microsoft.com/office/drawing/2014/main" id="{8250B9B1-42BB-5ED4-BF89-808784E8520B}"/>
              </a:ext>
            </a:extLst>
          </p:cNvPr>
          <p:cNvSpPr>
            <a:spLocks noGrp="1"/>
          </p:cNvSpPr>
          <p:nvPr>
            <p:ph idx="1"/>
          </p:nvPr>
        </p:nvSpPr>
        <p:spPr/>
        <p:txBody>
          <a:bodyPr/>
          <a:lstStyle/>
          <a:p>
            <a:r>
              <a:rPr lang="en-US" altLang="ja-JP"/>
              <a:t>Multiple scattering + occlusion</a:t>
            </a:r>
          </a:p>
          <a:p>
            <a:pPr lvl="1"/>
            <a:r>
              <a:rPr lang="en-US" altLang="ja-JP"/>
              <a:t>2048 lighting cells</a:t>
            </a:r>
          </a:p>
          <a:p>
            <a:pPr lvl="1"/>
            <a:r>
              <a:rPr lang="en-US" altLang="ja-JP"/>
              <a:t>32 basis functions for our method</a:t>
            </a:r>
          </a:p>
          <a:p>
            <a:endParaRPr lang="ja-JP" altLang="en-US"/>
          </a:p>
        </p:txBody>
      </p:sp>
      <p:graphicFrame>
        <p:nvGraphicFramePr>
          <p:cNvPr id="5" name="表 4">
            <a:extLst>
              <a:ext uri="{FF2B5EF4-FFF2-40B4-BE49-F238E27FC236}">
                <a16:creationId xmlns:a16="http://schemas.microsoft.com/office/drawing/2014/main" id="{CF6C16B5-B42C-2D86-A56B-9051C5F005AA}"/>
              </a:ext>
            </a:extLst>
          </p:cNvPr>
          <p:cNvGraphicFramePr>
            <a:graphicFrameLocks noGrp="1"/>
          </p:cNvGraphicFramePr>
          <p:nvPr>
            <p:extLst>
              <p:ext uri="{D42A27DB-BD31-4B8C-83A1-F6EECF244321}">
                <p14:modId xmlns:p14="http://schemas.microsoft.com/office/powerpoint/2010/main" val="1202878674"/>
              </p:ext>
            </p:extLst>
          </p:nvPr>
        </p:nvGraphicFramePr>
        <p:xfrm>
          <a:off x="838200" y="3209768"/>
          <a:ext cx="6184900" cy="1371600"/>
        </p:xfrm>
        <a:graphic>
          <a:graphicData uri="http://schemas.openxmlformats.org/drawingml/2006/table">
            <a:tbl>
              <a:tblPr firstRow="1" bandRow="1">
                <a:tableStyleId>{5C22544A-7EE6-4342-B048-85BDC9FD1C3A}</a:tableStyleId>
              </a:tblPr>
              <a:tblGrid>
                <a:gridCol w="1546225">
                  <a:extLst>
                    <a:ext uri="{9D8B030D-6E8A-4147-A177-3AD203B41FA5}">
                      <a16:colId xmlns:a16="http://schemas.microsoft.com/office/drawing/2014/main" val="1275963005"/>
                    </a:ext>
                  </a:extLst>
                </a:gridCol>
                <a:gridCol w="1546225">
                  <a:extLst>
                    <a:ext uri="{9D8B030D-6E8A-4147-A177-3AD203B41FA5}">
                      <a16:colId xmlns:a16="http://schemas.microsoft.com/office/drawing/2014/main" val="3370970028"/>
                    </a:ext>
                  </a:extLst>
                </a:gridCol>
                <a:gridCol w="1546225">
                  <a:extLst>
                    <a:ext uri="{9D8B030D-6E8A-4147-A177-3AD203B41FA5}">
                      <a16:colId xmlns:a16="http://schemas.microsoft.com/office/drawing/2014/main" val="2898985749"/>
                    </a:ext>
                  </a:extLst>
                </a:gridCol>
                <a:gridCol w="1546225">
                  <a:extLst>
                    <a:ext uri="{9D8B030D-6E8A-4147-A177-3AD203B41FA5}">
                      <a16:colId xmlns:a16="http://schemas.microsoft.com/office/drawing/2014/main" val="946107190"/>
                    </a:ext>
                  </a:extLst>
                </a:gridCol>
              </a:tblGrid>
              <a:tr h="279008">
                <a:tc>
                  <a:txBody>
                    <a:bodyPr/>
                    <a:lstStyle/>
                    <a:p>
                      <a:r>
                        <a:rPr kumimoji="1" lang="en-US" altLang="ja-JP" sz="2400"/>
                        <a:t>Method</a:t>
                      </a:r>
                      <a:endParaRPr kumimoji="1" lang="ja-JP" altLang="en-US" sz="2400"/>
                    </a:p>
                  </a:txBody>
                  <a:tcPr/>
                </a:tc>
                <a:tc>
                  <a:txBody>
                    <a:bodyPr/>
                    <a:lstStyle/>
                    <a:p>
                      <a:r>
                        <a:rPr kumimoji="1" lang="en-US" altLang="ja-JP" sz="2400" err="1"/>
                        <a:t>Precomp</a:t>
                      </a:r>
                      <a:r>
                        <a:rPr kumimoji="1" lang="en-US" altLang="ja-JP" sz="2400"/>
                        <a:t>.</a:t>
                      </a:r>
                      <a:endParaRPr kumimoji="1" lang="ja-JP" altLang="en-US" sz="2400"/>
                    </a:p>
                  </a:txBody>
                  <a:tcPr/>
                </a:tc>
                <a:tc>
                  <a:txBody>
                    <a:bodyPr/>
                    <a:lstStyle/>
                    <a:p>
                      <a:r>
                        <a:rPr kumimoji="1" lang="en-US" altLang="ja-JP" sz="2400"/>
                        <a:t>Runtime</a:t>
                      </a:r>
                      <a:endParaRPr kumimoji="1" lang="ja-JP" altLang="en-US" sz="2400"/>
                    </a:p>
                  </a:txBody>
                  <a:tcPr/>
                </a:tc>
                <a:tc>
                  <a:txBody>
                    <a:bodyPr/>
                    <a:lstStyle/>
                    <a:p>
                      <a:r>
                        <a:rPr kumimoji="1" lang="en-US" altLang="ja-JP" sz="2400"/>
                        <a:t>Errors</a:t>
                      </a:r>
                      <a:endParaRPr kumimoji="1" lang="ja-JP" altLang="en-US" sz="2400"/>
                    </a:p>
                  </a:txBody>
                  <a:tcPr/>
                </a:tc>
                <a:extLst>
                  <a:ext uri="{0D108BD9-81ED-4DB2-BD59-A6C34878D82A}">
                    <a16:rowId xmlns:a16="http://schemas.microsoft.com/office/drawing/2014/main" val="2824145526"/>
                  </a:ext>
                </a:extLst>
              </a:tr>
              <a:tr h="370840">
                <a:tc>
                  <a:txBody>
                    <a:bodyPr/>
                    <a:lstStyle/>
                    <a:p>
                      <a:r>
                        <a:rPr kumimoji="1" lang="en-US" altLang="ja-JP" sz="2400"/>
                        <a:t>Reference</a:t>
                      </a:r>
                      <a:endParaRPr kumimoji="1" lang="ja-JP" altLang="en-US" sz="2400"/>
                    </a:p>
                  </a:txBody>
                  <a:tcPr/>
                </a:tc>
                <a:tc>
                  <a:txBody>
                    <a:bodyPr/>
                    <a:lstStyle/>
                    <a:p>
                      <a:r>
                        <a:rPr kumimoji="1" lang="en-US" altLang="ja-JP" sz="2400"/>
                        <a:t>N/A</a:t>
                      </a:r>
                      <a:endParaRPr kumimoji="1" lang="ja-JP" altLang="en-US" sz="2400"/>
                    </a:p>
                  </a:txBody>
                  <a:tcPr/>
                </a:tc>
                <a:tc>
                  <a:txBody>
                    <a:bodyPr/>
                    <a:lstStyle/>
                    <a:p>
                      <a:r>
                        <a:rPr kumimoji="1" lang="en-US" altLang="ja-JP" sz="2400"/>
                        <a:t>130 sec</a:t>
                      </a:r>
                      <a:endParaRPr kumimoji="1" lang="ja-JP" altLang="en-US" sz="2400"/>
                    </a:p>
                  </a:txBody>
                  <a:tcPr/>
                </a:tc>
                <a:tc>
                  <a:txBody>
                    <a:bodyPr/>
                    <a:lstStyle/>
                    <a:p>
                      <a:r>
                        <a:rPr kumimoji="1" lang="en-US" altLang="ja-JP" sz="2400"/>
                        <a:t>N/A</a:t>
                      </a:r>
                      <a:endParaRPr kumimoji="1" lang="ja-JP" altLang="en-US" sz="2400"/>
                    </a:p>
                  </a:txBody>
                  <a:tcPr/>
                </a:tc>
                <a:extLst>
                  <a:ext uri="{0D108BD9-81ED-4DB2-BD59-A6C34878D82A}">
                    <a16:rowId xmlns:a16="http://schemas.microsoft.com/office/drawing/2014/main" val="1487723337"/>
                  </a:ext>
                </a:extLst>
              </a:tr>
              <a:tr h="370840">
                <a:tc>
                  <a:txBody>
                    <a:bodyPr/>
                    <a:lstStyle/>
                    <a:p>
                      <a:r>
                        <a:rPr kumimoji="1" lang="en-US" altLang="ja-JP" sz="2400"/>
                        <a:t>Our</a:t>
                      </a:r>
                      <a:endParaRPr kumimoji="1" lang="ja-JP" altLang="en-US" sz="2400"/>
                    </a:p>
                  </a:txBody>
                  <a:tcPr/>
                </a:tc>
                <a:tc>
                  <a:txBody>
                    <a:bodyPr/>
                    <a:lstStyle/>
                    <a:p>
                      <a:r>
                        <a:rPr kumimoji="1" lang="en-US" altLang="ja-JP" sz="2400"/>
                        <a:t>38 hours</a:t>
                      </a:r>
                      <a:endParaRPr kumimoji="1" lang="ja-JP" altLang="en-US" sz="2400"/>
                    </a:p>
                  </a:txBody>
                  <a:tcPr/>
                </a:tc>
                <a:tc>
                  <a:txBody>
                    <a:bodyPr/>
                    <a:lstStyle/>
                    <a:p>
                      <a:r>
                        <a:rPr kumimoji="1" lang="en-US" altLang="ja-JP" sz="2400"/>
                        <a:t>2.1 </a:t>
                      </a:r>
                      <a:r>
                        <a:rPr kumimoji="1" lang="en-US" altLang="ja-JP" sz="2400" err="1"/>
                        <a:t>ms</a:t>
                      </a:r>
                      <a:r>
                        <a:rPr kumimoji="1" lang="en-US" altLang="ja-JP" sz="2400"/>
                        <a:t>	</a:t>
                      </a:r>
                      <a:endParaRPr kumimoji="1" lang="ja-JP" altLang="en-US" sz="2400"/>
                    </a:p>
                  </a:txBody>
                  <a:tcPr/>
                </a:tc>
                <a:tc>
                  <a:txBody>
                    <a:bodyPr/>
                    <a:lstStyle/>
                    <a:p>
                      <a:r>
                        <a:rPr kumimoji="1" lang="en-US" altLang="ja-JP" sz="2400" dirty="0">
                          <a:solidFill>
                            <a:schemeClr val="tx1"/>
                          </a:solidFill>
                        </a:rPr>
                        <a:t>13 %</a:t>
                      </a:r>
                      <a:endParaRPr kumimoji="1" lang="ja-JP" altLang="en-US" sz="2400" dirty="0">
                        <a:solidFill>
                          <a:schemeClr val="tx1"/>
                        </a:solidFill>
                      </a:endParaRPr>
                    </a:p>
                  </a:txBody>
                  <a:tcPr/>
                </a:tc>
                <a:extLst>
                  <a:ext uri="{0D108BD9-81ED-4DB2-BD59-A6C34878D82A}">
                    <a16:rowId xmlns:a16="http://schemas.microsoft.com/office/drawing/2014/main" val="1148179995"/>
                  </a:ext>
                </a:extLst>
              </a:tr>
            </a:tbl>
          </a:graphicData>
        </a:graphic>
      </p:graphicFrame>
      <p:sp>
        <p:nvSpPr>
          <p:cNvPr id="2" name="テキスト ボックス 1">
            <a:extLst>
              <a:ext uri="{FF2B5EF4-FFF2-40B4-BE49-F238E27FC236}">
                <a16:creationId xmlns:a16="http://schemas.microsoft.com/office/drawing/2014/main" id="{0EF70D8B-3AF1-EE67-7618-3A6C8F282159}"/>
              </a:ext>
            </a:extLst>
          </p:cNvPr>
          <p:cNvSpPr txBox="1"/>
          <p:nvPr/>
        </p:nvSpPr>
        <p:spPr>
          <a:xfrm>
            <a:off x="1249931" y="5163796"/>
            <a:ext cx="5248424" cy="769441"/>
          </a:xfrm>
          <a:prstGeom prst="rect">
            <a:avLst/>
          </a:prstGeom>
          <a:noFill/>
        </p:spPr>
        <p:txBody>
          <a:bodyPr wrap="none" rtlCol="0">
            <a:spAutoFit/>
          </a:bodyPr>
          <a:lstStyle/>
          <a:p>
            <a:pPr algn="ctr"/>
            <a:r>
              <a:rPr lang="en-US" altLang="ja-JP" sz="4400" b="1" i="1" u="sng">
                <a:solidFill>
                  <a:srgbClr val="FF0000"/>
                </a:solidFill>
              </a:rPr>
              <a:t>62,000</a:t>
            </a:r>
            <a:r>
              <a:rPr kumimoji="1" lang="en-US" altLang="ja-JP" sz="4400" b="1" i="1" u="sng">
                <a:solidFill>
                  <a:srgbClr val="FF0000"/>
                </a:solidFill>
              </a:rPr>
              <a:t> times faster </a:t>
            </a:r>
            <a:r>
              <a:rPr lang="en-US" altLang="ja-JP" sz="4400" b="1" i="1" u="sng">
                <a:solidFill>
                  <a:srgbClr val="FF0000"/>
                </a:solidFill>
              </a:rPr>
              <a:t>!</a:t>
            </a:r>
            <a:endParaRPr kumimoji="1" lang="ja-JP" altLang="en-US" sz="4400" b="1" i="1" u="sng">
              <a:solidFill>
                <a:srgbClr val="FF0000"/>
              </a:solidFill>
            </a:endParaRPr>
          </a:p>
        </p:txBody>
      </p:sp>
      <p:grpSp>
        <p:nvGrpSpPr>
          <p:cNvPr id="7" name="グループ化 6">
            <a:extLst>
              <a:ext uri="{FF2B5EF4-FFF2-40B4-BE49-F238E27FC236}">
                <a16:creationId xmlns:a16="http://schemas.microsoft.com/office/drawing/2014/main" id="{F928BCB2-1619-E713-A3B4-4796540C7E47}"/>
              </a:ext>
            </a:extLst>
          </p:cNvPr>
          <p:cNvGrpSpPr/>
          <p:nvPr/>
        </p:nvGrpSpPr>
        <p:grpSpPr>
          <a:xfrm>
            <a:off x="7720909" y="670104"/>
            <a:ext cx="4238548" cy="6187896"/>
            <a:chOff x="7720909" y="670104"/>
            <a:chExt cx="4238548" cy="6187896"/>
          </a:xfrm>
        </p:grpSpPr>
        <p:pic>
          <p:nvPicPr>
            <p:cNvPr id="40" name="図 39">
              <a:extLst>
                <a:ext uri="{FF2B5EF4-FFF2-40B4-BE49-F238E27FC236}">
                  <a16:creationId xmlns:a16="http://schemas.microsoft.com/office/drawing/2014/main" id="{15A9AD4F-7395-1D8A-6470-8B3F069700B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
                      </a14:imgEffect>
                    </a14:imgLayer>
                  </a14:imgProps>
                </a:ext>
              </a:extLst>
            </a:blip>
            <a:stretch>
              <a:fillRect/>
            </a:stretch>
          </p:blipFill>
          <p:spPr>
            <a:xfrm>
              <a:off x="7720921" y="670104"/>
              <a:ext cx="3412031" cy="1706016"/>
            </a:xfrm>
            <a:prstGeom prst="rect">
              <a:avLst/>
            </a:prstGeom>
          </p:spPr>
        </p:pic>
        <p:pic>
          <p:nvPicPr>
            <p:cNvPr id="27" name="図 26">
              <a:extLst>
                <a:ext uri="{FF2B5EF4-FFF2-40B4-BE49-F238E27FC236}">
                  <a16:creationId xmlns:a16="http://schemas.microsoft.com/office/drawing/2014/main" id="{610D552D-D831-1048-7EF9-C5D7EAC5577E}"/>
                </a:ext>
              </a:extLst>
            </p:cNvPr>
            <p:cNvPicPr>
              <a:picLocks noChangeAspect="1"/>
            </p:cNvPicPr>
            <p:nvPr/>
          </p:nvPicPr>
          <p:blipFill>
            <a:blip r:embed="rId5"/>
            <a:stretch>
              <a:fillRect/>
            </a:stretch>
          </p:blipFill>
          <p:spPr>
            <a:xfrm>
              <a:off x="7720909" y="4810226"/>
              <a:ext cx="3412039" cy="1706020"/>
            </a:xfrm>
            <a:prstGeom prst="rect">
              <a:avLst/>
            </a:prstGeom>
          </p:spPr>
        </p:pic>
        <p:pic>
          <p:nvPicPr>
            <p:cNvPr id="29" name="図 28">
              <a:extLst>
                <a:ext uri="{FF2B5EF4-FFF2-40B4-BE49-F238E27FC236}">
                  <a16:creationId xmlns:a16="http://schemas.microsoft.com/office/drawing/2014/main" id="{5E629241-3CFE-D012-2A7D-14DE993DC5B3}"/>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
                      </a14:imgEffect>
                    </a14:imgLayer>
                  </a14:imgProps>
                </a:ext>
              </a:extLst>
            </a:blip>
            <a:stretch>
              <a:fillRect/>
            </a:stretch>
          </p:blipFill>
          <p:spPr>
            <a:xfrm>
              <a:off x="7720913" y="2740165"/>
              <a:ext cx="3412031" cy="1706016"/>
            </a:xfrm>
            <a:prstGeom prst="rect">
              <a:avLst/>
            </a:prstGeom>
          </p:spPr>
        </p:pic>
        <p:sp>
          <p:nvSpPr>
            <p:cNvPr id="32" name="テキスト ボックス 31">
              <a:extLst>
                <a:ext uri="{FF2B5EF4-FFF2-40B4-BE49-F238E27FC236}">
                  <a16:creationId xmlns:a16="http://schemas.microsoft.com/office/drawing/2014/main" id="{938D29DC-E277-EBD2-1DC1-E750AD7F80DE}"/>
                </a:ext>
              </a:extLst>
            </p:cNvPr>
            <p:cNvSpPr txBox="1"/>
            <p:nvPr/>
          </p:nvSpPr>
          <p:spPr>
            <a:xfrm>
              <a:off x="11488803" y="6311900"/>
              <a:ext cx="169919" cy="369333"/>
            </a:xfrm>
            <a:prstGeom prst="rect">
              <a:avLst/>
            </a:prstGeom>
            <a:noFill/>
          </p:spPr>
          <p:txBody>
            <a:bodyPr wrap="none" lIns="0" tIns="0" rIns="0" bIns="0" rtlCol="0">
              <a:spAutoFit/>
            </a:bodyPr>
            <a:lstStyle/>
            <a:p>
              <a:pPr algn="ctr"/>
              <a:r>
                <a:rPr kumimoji="1" lang="en-US" altLang="ja-JP" sz="2400">
                  <a:latin typeface="Consolas" panose="020B0609020204030204" pitchFamily="49" charset="0"/>
                  <a:cs typeface="Times New Roman" panose="02020603050405020304" pitchFamily="18" charset="0"/>
                </a:rPr>
                <a:t>0</a:t>
              </a:r>
              <a:endParaRPr kumimoji="1" lang="ja-JP" altLang="en-US" sz="2400">
                <a:latin typeface="Consolas" panose="020B0609020204030204" pitchFamily="49"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74AF6652-E8EA-4DC0-0DFD-8A3A490B7322}"/>
                </a:ext>
              </a:extLst>
            </p:cNvPr>
            <p:cNvSpPr txBox="1"/>
            <p:nvPr/>
          </p:nvSpPr>
          <p:spPr>
            <a:xfrm>
              <a:off x="11449703" y="4625559"/>
              <a:ext cx="509754" cy="369333"/>
            </a:xfrm>
            <a:prstGeom prst="rect">
              <a:avLst/>
            </a:prstGeom>
            <a:noFill/>
          </p:spPr>
          <p:txBody>
            <a:bodyPr wrap="none" lIns="0" tIns="0" rIns="0" bIns="0" rtlCol="0">
              <a:spAutoFit/>
            </a:bodyPr>
            <a:lstStyle/>
            <a:p>
              <a:pPr algn="ctr"/>
              <a:r>
                <a:rPr kumimoji="1" lang="en-US" altLang="ja-JP" sz="2400">
                  <a:latin typeface="Consolas" panose="020B0609020204030204" pitchFamily="49" charset="0"/>
                  <a:cs typeface="Times New Roman" panose="02020603050405020304" pitchFamily="18" charset="0"/>
                </a:rPr>
                <a:t>20%</a:t>
              </a:r>
              <a:endParaRPr kumimoji="1" lang="ja-JP" altLang="en-US" sz="2400">
                <a:latin typeface="Consolas" panose="020B0609020204030204" pitchFamily="49" charset="0"/>
                <a:cs typeface="Times New Roman" panose="02020603050405020304" pitchFamily="18" charset="0"/>
              </a:endParaRPr>
            </a:p>
          </p:txBody>
        </p:sp>
        <p:pic>
          <p:nvPicPr>
            <p:cNvPr id="34" name="図 33">
              <a:extLst>
                <a:ext uri="{FF2B5EF4-FFF2-40B4-BE49-F238E27FC236}">
                  <a16:creationId xmlns:a16="http://schemas.microsoft.com/office/drawing/2014/main" id="{A18AADB7-0A69-228C-1AFC-4477C3DF6E25}"/>
                </a:ext>
              </a:extLst>
            </p:cNvPr>
            <p:cNvPicPr>
              <a:picLocks noChangeAspect="1"/>
            </p:cNvPicPr>
            <p:nvPr/>
          </p:nvPicPr>
          <p:blipFill>
            <a:blip r:embed="rId8"/>
            <a:stretch>
              <a:fillRect/>
            </a:stretch>
          </p:blipFill>
          <p:spPr>
            <a:xfrm>
              <a:off x="11271072" y="4810226"/>
              <a:ext cx="164567" cy="1706021"/>
            </a:xfrm>
            <a:prstGeom prst="rect">
              <a:avLst/>
            </a:prstGeom>
          </p:spPr>
        </p:pic>
        <p:sp>
          <p:nvSpPr>
            <p:cNvPr id="41" name="テキスト ボックス 40">
              <a:extLst>
                <a:ext uri="{FF2B5EF4-FFF2-40B4-BE49-F238E27FC236}">
                  <a16:creationId xmlns:a16="http://schemas.microsoft.com/office/drawing/2014/main" id="{11CE2CE9-26FB-0157-BFA2-639B7455B474}"/>
                </a:ext>
              </a:extLst>
            </p:cNvPr>
            <p:cNvSpPr txBox="1"/>
            <p:nvPr/>
          </p:nvSpPr>
          <p:spPr>
            <a:xfrm>
              <a:off x="8804161" y="2343743"/>
              <a:ext cx="1245534" cy="369332"/>
            </a:xfrm>
            <a:prstGeom prst="rect">
              <a:avLst/>
            </a:prstGeom>
            <a:noFill/>
          </p:spPr>
          <p:txBody>
            <a:bodyPr wrap="none" lIns="0" tIns="0" rIns="0" bIns="0" rtlCol="0">
              <a:spAutoFit/>
            </a:bodyPr>
            <a:lstStyle/>
            <a:p>
              <a:pPr algn="ctr"/>
              <a:r>
                <a:rPr lang="en-US" altLang="ja-JP" sz="2400">
                  <a:latin typeface="Times New Roman" panose="02020603050405020304" pitchFamily="18" charset="0"/>
                  <a:cs typeface="Times New Roman" panose="02020603050405020304" pitchFamily="18" charset="0"/>
                </a:rPr>
                <a:t>Reference</a:t>
              </a:r>
              <a:endParaRPr kumimoji="1" lang="ja-JP" altLang="en-US" sz="240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E37057C5-3C25-D565-C3A9-732CDFBE80E8}"/>
                </a:ext>
              </a:extLst>
            </p:cNvPr>
            <p:cNvSpPr txBox="1"/>
            <p:nvPr/>
          </p:nvSpPr>
          <p:spPr>
            <a:xfrm>
              <a:off x="9131810" y="4393337"/>
              <a:ext cx="599523" cy="369332"/>
            </a:xfrm>
            <a:prstGeom prst="rect">
              <a:avLst/>
            </a:prstGeom>
            <a:noFill/>
          </p:spPr>
          <p:txBody>
            <a:bodyPr wrap="none" lIns="0" tIns="0" rIns="0" bIns="0" rtlCol="0">
              <a:spAutoFit/>
            </a:bodyPr>
            <a:lstStyle/>
            <a:p>
              <a:pPr algn="ctr"/>
              <a:r>
                <a:rPr kumimoji="1" lang="en-US" altLang="ja-JP" sz="2400">
                  <a:latin typeface="Times New Roman" panose="02020603050405020304" pitchFamily="18" charset="0"/>
                  <a:cs typeface="Times New Roman" panose="02020603050405020304" pitchFamily="18" charset="0"/>
                </a:rPr>
                <a:t>Ours</a:t>
              </a:r>
              <a:endParaRPr kumimoji="1" lang="ja-JP" altLang="en-US" sz="2400">
                <a:latin typeface="Times New Roman" panose="02020603050405020304" pitchFamily="18" charset="0"/>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3389B645-6DD1-EF78-3751-B01AD9504F44}"/>
                </a:ext>
              </a:extLst>
            </p:cNvPr>
            <p:cNvSpPr txBox="1"/>
            <p:nvPr/>
          </p:nvSpPr>
          <p:spPr>
            <a:xfrm>
              <a:off x="8578137" y="6488668"/>
              <a:ext cx="1697581" cy="369332"/>
            </a:xfrm>
            <a:prstGeom prst="rect">
              <a:avLst/>
            </a:prstGeom>
            <a:noFill/>
          </p:spPr>
          <p:txBody>
            <a:bodyPr wrap="none" lIns="0" tIns="0" rIns="0" bIns="0" rtlCol="0">
              <a:spAutoFit/>
            </a:bodyPr>
            <a:lstStyle/>
            <a:p>
              <a:pPr algn="ctr"/>
              <a:r>
                <a:rPr kumimoji="1" lang="en-US" altLang="ja-JP" sz="2400">
                  <a:latin typeface="Times New Roman" panose="02020603050405020304" pitchFamily="18" charset="0"/>
                  <a:cs typeface="Times New Roman" panose="02020603050405020304" pitchFamily="18" charset="0"/>
                </a:rPr>
                <a:t>Relative error</a:t>
              </a:r>
              <a:endParaRPr kumimoji="1" lang="ja-JP" altLang="en-US" sz="2400">
                <a:latin typeface="Times New Roman" panose="02020603050405020304" pitchFamily="18" charset="0"/>
                <a:cs typeface="Times New Roman" panose="02020603050405020304" pitchFamily="18" charset="0"/>
              </a:endParaRPr>
            </a:p>
          </p:txBody>
        </p:sp>
      </p:grpSp>
      <p:sp>
        <p:nvSpPr>
          <p:cNvPr id="6" name="正方形/長方形 5">
            <a:extLst>
              <a:ext uri="{FF2B5EF4-FFF2-40B4-BE49-F238E27FC236}">
                <a16:creationId xmlns:a16="http://schemas.microsoft.com/office/drawing/2014/main" id="{EB6993BD-34F4-05FF-E0AD-FCC47012068B}"/>
              </a:ext>
            </a:extLst>
          </p:cNvPr>
          <p:cNvSpPr/>
          <p:nvPr/>
        </p:nvSpPr>
        <p:spPr>
          <a:xfrm>
            <a:off x="3943350" y="3209768"/>
            <a:ext cx="1543050" cy="1371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38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6DA792D-68CE-917B-8F41-9D93EB9EDDC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a14:imgEffect>
                  </a14:imgLayer>
                </a14:imgProps>
              </a:ext>
            </a:extLst>
          </a:blip>
          <a:stretch>
            <a:fillRect/>
          </a:stretch>
        </p:blipFill>
        <p:spPr>
          <a:xfrm>
            <a:off x="0" y="0"/>
            <a:ext cx="12192000" cy="6858000"/>
          </a:xfrm>
          <a:prstGeom prst="rect">
            <a:avLst/>
          </a:prstGeom>
        </p:spPr>
      </p:pic>
      <p:pic>
        <p:nvPicPr>
          <p:cNvPr id="13" name="図 12">
            <a:extLst>
              <a:ext uri="{FF2B5EF4-FFF2-40B4-BE49-F238E27FC236}">
                <a16:creationId xmlns:a16="http://schemas.microsoft.com/office/drawing/2014/main" id="{8487E68A-002A-9B8F-CAF9-F417448477F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0" y="0"/>
            <a:ext cx="12192000" cy="6858000"/>
          </a:xfrm>
          <a:prstGeom prst="rect">
            <a:avLst/>
          </a:prstGeom>
        </p:spPr>
      </p:pic>
      <p:pic>
        <p:nvPicPr>
          <p:cNvPr id="9" name="図 8">
            <a:extLst>
              <a:ext uri="{FF2B5EF4-FFF2-40B4-BE49-F238E27FC236}">
                <a16:creationId xmlns:a16="http://schemas.microsoft.com/office/drawing/2014/main" id="{B44655AA-87AA-D18D-54AC-D98E23E63033}"/>
              </a:ext>
            </a:extLst>
          </p:cNvPr>
          <p:cNvPicPr>
            <a:picLocks noChangeAspect="1"/>
          </p:cNvPicPr>
          <p:nvPr/>
        </p:nvPicPr>
        <p:blipFill rotWithShape="1">
          <a:blip r:embed="rId7"/>
          <a:srcRect l="-875" r="10947"/>
          <a:stretch/>
        </p:blipFill>
        <p:spPr>
          <a:xfrm>
            <a:off x="-142407" y="0"/>
            <a:ext cx="12334407" cy="6858000"/>
          </a:xfrm>
          <a:prstGeom prst="rect">
            <a:avLst/>
          </a:prstGeom>
        </p:spPr>
      </p:pic>
      <p:sp>
        <p:nvSpPr>
          <p:cNvPr id="5" name="テキスト ボックス 4">
            <a:extLst>
              <a:ext uri="{FF2B5EF4-FFF2-40B4-BE49-F238E27FC236}">
                <a16:creationId xmlns:a16="http://schemas.microsoft.com/office/drawing/2014/main" id="{044D15B9-925F-D85B-F654-456E0B54E77A}"/>
              </a:ext>
            </a:extLst>
          </p:cNvPr>
          <p:cNvSpPr txBox="1"/>
          <p:nvPr/>
        </p:nvSpPr>
        <p:spPr>
          <a:xfrm>
            <a:off x="2268569" y="297319"/>
            <a:ext cx="7243201" cy="830997"/>
          </a:xfrm>
          <a:prstGeom prst="rect">
            <a:avLst/>
          </a:prstGeom>
          <a:noFill/>
        </p:spPr>
        <p:txBody>
          <a:bodyPr wrap="none" rtlCol="0">
            <a:spAutoFit/>
          </a:bodyPr>
          <a:lstStyle/>
          <a:p>
            <a:pPr algn="ctr"/>
            <a:r>
              <a:rPr lang="en-US" altLang="ja-JP" sz="4800" b="1" dirty="0">
                <a:solidFill>
                  <a:schemeClr val="bg1"/>
                </a:solidFill>
                <a:latin typeface="+mj-lt"/>
                <a:cs typeface="Arial" panose="020B0604020202020204" pitchFamily="34" charset="0"/>
              </a:rPr>
              <a:t>Rendering of the Night Sky</a:t>
            </a:r>
            <a:endParaRPr kumimoji="1" lang="ja-JP" altLang="en-US" sz="4800" b="1" dirty="0">
              <a:solidFill>
                <a:schemeClr val="bg1"/>
              </a:solidFill>
              <a:latin typeface="+mj-lt"/>
              <a:cs typeface="Arial" panose="020B0604020202020204" pitchFamily="34" charset="0"/>
            </a:endParaRPr>
          </a:p>
        </p:txBody>
      </p:sp>
      <p:sp>
        <p:nvSpPr>
          <p:cNvPr id="3" name="フリーフォーム: 図形 2">
            <a:extLst>
              <a:ext uri="{FF2B5EF4-FFF2-40B4-BE49-F238E27FC236}">
                <a16:creationId xmlns:a16="http://schemas.microsoft.com/office/drawing/2014/main" id="{92DA8C34-F75F-5EC9-E9D7-04BF50599526}"/>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32CED878-C834-B9F2-48DF-E5A373374C55}"/>
              </a:ext>
            </a:extLst>
          </p:cNvPr>
          <p:cNvGrpSpPr/>
          <p:nvPr/>
        </p:nvGrpSpPr>
        <p:grpSpPr>
          <a:xfrm>
            <a:off x="1521384" y="1425635"/>
            <a:ext cx="8947120" cy="4391475"/>
            <a:chOff x="1521384" y="1425635"/>
            <a:chExt cx="8947120" cy="4391475"/>
          </a:xfrm>
        </p:grpSpPr>
        <p:sp>
          <p:nvSpPr>
            <p:cNvPr id="2" name="テキスト ボックス 1">
              <a:extLst>
                <a:ext uri="{FF2B5EF4-FFF2-40B4-BE49-F238E27FC236}">
                  <a16:creationId xmlns:a16="http://schemas.microsoft.com/office/drawing/2014/main" id="{CAD90B8F-4749-23C6-408B-65D80B204383}"/>
                </a:ext>
              </a:extLst>
            </p:cNvPr>
            <p:cNvSpPr txBox="1"/>
            <p:nvPr/>
          </p:nvSpPr>
          <p:spPr>
            <a:xfrm>
              <a:off x="1740444" y="1425635"/>
              <a:ext cx="8509000" cy="830997"/>
            </a:xfrm>
            <a:prstGeom prst="rect">
              <a:avLst/>
            </a:prstGeom>
            <a:noFill/>
          </p:spPr>
          <p:txBody>
            <a:bodyPr wrap="square">
              <a:spAutoFit/>
            </a:bodyPr>
            <a:lstStyle/>
            <a:p>
              <a:r>
                <a:rPr lang="ja-JP" altLang="en-US" sz="2400" dirty="0">
                  <a:solidFill>
                    <a:schemeClr val="bg1"/>
                  </a:solidFill>
                </a:rPr>
                <a:t>Jensen </a:t>
              </a:r>
              <a:r>
                <a:rPr lang="en-US" altLang="ja-JP" sz="2400" dirty="0">
                  <a:solidFill>
                    <a:schemeClr val="bg1"/>
                  </a:solidFill>
                </a:rPr>
                <a:t>et al. </a:t>
              </a:r>
              <a:r>
                <a:rPr lang="ja-JP" altLang="en-US" sz="2400" dirty="0">
                  <a:solidFill>
                    <a:schemeClr val="bg1"/>
                  </a:solidFill>
                </a:rPr>
                <a:t>, A Physically Based Night Sky Model. </a:t>
              </a:r>
              <a:r>
                <a:rPr lang="en-US" altLang="ja-JP" sz="2400" dirty="0">
                  <a:solidFill>
                    <a:schemeClr val="bg1"/>
                  </a:solidFill>
                </a:rPr>
                <a:t>Proc. </a:t>
              </a:r>
              <a:r>
                <a:rPr lang="ja-JP" altLang="en-US" sz="2400" dirty="0">
                  <a:solidFill>
                    <a:schemeClr val="bg1"/>
                  </a:solidFill>
                </a:rPr>
                <a:t>SIGGRAPH  </a:t>
              </a:r>
              <a:r>
                <a:rPr lang="en-US" altLang="ja-JP" sz="2400" dirty="0">
                  <a:solidFill>
                    <a:schemeClr val="bg1"/>
                  </a:solidFill>
                </a:rPr>
                <a:t>20</a:t>
              </a:r>
              <a:r>
                <a:rPr lang="ja-JP" altLang="en-US" sz="2400" dirty="0">
                  <a:solidFill>
                    <a:schemeClr val="bg1"/>
                  </a:solidFill>
                </a:rPr>
                <a:t>01)</a:t>
              </a:r>
              <a:r>
                <a:rPr lang="en-US" altLang="ja-JP" sz="2400" dirty="0">
                  <a:solidFill>
                    <a:schemeClr val="bg1"/>
                  </a:solidFill>
                </a:rPr>
                <a:t>, </a:t>
              </a:r>
              <a:r>
                <a:rPr lang="ja-JP" altLang="en-US" sz="2400" dirty="0">
                  <a:solidFill>
                    <a:schemeClr val="bg1"/>
                  </a:solidFill>
                </a:rPr>
                <a:t>399–408.</a:t>
              </a:r>
            </a:p>
          </p:txBody>
        </p:sp>
        <p:grpSp>
          <p:nvGrpSpPr>
            <p:cNvPr id="10" name="グループ化 9">
              <a:extLst>
                <a:ext uri="{FF2B5EF4-FFF2-40B4-BE49-F238E27FC236}">
                  <a16:creationId xmlns:a16="http://schemas.microsoft.com/office/drawing/2014/main" id="{7BC344E5-FAD7-981C-0E53-BE91EE9CE6FE}"/>
                </a:ext>
              </a:extLst>
            </p:cNvPr>
            <p:cNvGrpSpPr/>
            <p:nvPr/>
          </p:nvGrpSpPr>
          <p:grpSpPr>
            <a:xfrm>
              <a:off x="1521384" y="2256632"/>
              <a:ext cx="8947120" cy="3560478"/>
              <a:chOff x="1136214" y="2295118"/>
              <a:chExt cx="10240891" cy="4075331"/>
            </a:xfrm>
          </p:grpSpPr>
          <p:pic>
            <p:nvPicPr>
              <p:cNvPr id="6" name="図 5">
                <a:extLst>
                  <a:ext uri="{FF2B5EF4-FFF2-40B4-BE49-F238E27FC236}">
                    <a16:creationId xmlns:a16="http://schemas.microsoft.com/office/drawing/2014/main" id="{99992B11-DB63-664D-D4FB-2B2C25363ADD}"/>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24272"/>
              <a:stretch/>
            </p:blipFill>
            <p:spPr>
              <a:xfrm>
                <a:off x="5204751" y="2295119"/>
                <a:ext cx="6172354" cy="4075330"/>
              </a:xfrm>
              <a:prstGeom prst="rect">
                <a:avLst/>
              </a:prstGeom>
              <a:ln w="19050">
                <a:solidFill>
                  <a:schemeClr val="bg1"/>
                </a:solidFill>
              </a:ln>
            </p:spPr>
          </p:pic>
          <p:pic>
            <p:nvPicPr>
              <p:cNvPr id="8" name="図 7">
                <a:extLst>
                  <a:ext uri="{FF2B5EF4-FFF2-40B4-BE49-F238E27FC236}">
                    <a16:creationId xmlns:a16="http://schemas.microsoft.com/office/drawing/2014/main" id="{4D0A5414-71A2-476F-086C-7463779D2B8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136214" y="2295118"/>
                <a:ext cx="4068537" cy="4075329"/>
              </a:xfrm>
              <a:prstGeom prst="rect">
                <a:avLst/>
              </a:prstGeom>
              <a:ln w="19050">
                <a:solidFill>
                  <a:schemeClr val="bg1"/>
                </a:solidFill>
              </a:ln>
            </p:spPr>
          </p:pic>
        </p:grpSp>
      </p:grpSp>
    </p:spTree>
    <p:extLst>
      <p:ext uri="{BB962C8B-B14F-4D97-AF65-F5344CB8AC3E}">
        <p14:creationId xmlns:p14="http://schemas.microsoft.com/office/powerpoint/2010/main" val="340285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orward_white_ver02">
            <a:hlinkClick r:id="" action="ppaction://media"/>
            <a:extLst>
              <a:ext uri="{FF2B5EF4-FFF2-40B4-BE49-F238E27FC236}">
                <a16:creationId xmlns:a16="http://schemas.microsoft.com/office/drawing/2014/main" id="{749F4A59-C050-71DD-49DC-E4A35A8E4469}"/>
              </a:ext>
            </a:extLst>
          </p:cNvPr>
          <p:cNvPicPr>
            <a:picLocks noChangeAspect="1"/>
          </p:cNvPicPr>
          <p:nvPr>
            <a:videoFile r:link="rId1"/>
            <p:extLst>
              <p:ext uri="{DAA4B4D4-6D71-4841-9C94-3DE7FCFB9230}">
                <p14:media xmlns:p14="http://schemas.microsoft.com/office/powerpoint/2010/main" r:embed="rId2">
                  <p14:trim st="33858"/>
                </p14:media>
              </p:ext>
            </p:extLst>
          </p:nvPr>
        </p:nvPicPr>
        <p:blipFill>
          <a:blip r:embed="rId5"/>
          <a:stretch>
            <a:fillRect/>
          </a:stretch>
        </p:blipFill>
        <p:spPr>
          <a:xfrm>
            <a:off x="0" y="0"/>
            <a:ext cx="12186458" cy="6093229"/>
          </a:xfrm>
          <a:prstGeom prst="rect">
            <a:avLst/>
          </a:prstGeom>
        </p:spPr>
      </p:pic>
    </p:spTree>
    <p:extLst>
      <p:ext uri="{BB962C8B-B14F-4D97-AF65-F5344CB8AC3E}">
        <p14:creationId xmlns:p14="http://schemas.microsoft.com/office/powerpoint/2010/main" val="14603882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nverse_white_ver02_01">
            <a:hlinkClick r:id="" action="ppaction://media"/>
            <a:extLst>
              <a:ext uri="{FF2B5EF4-FFF2-40B4-BE49-F238E27FC236}">
                <a16:creationId xmlns:a16="http://schemas.microsoft.com/office/drawing/2014/main" id="{D198FFA9-54C3-1134-8CBC-7AE842C9B3AE}"/>
              </a:ext>
            </a:extLst>
          </p:cNvPr>
          <p:cNvPicPr>
            <a:picLocks noChangeAspect="1"/>
          </p:cNvPicPr>
          <p:nvPr>
            <a:videoFile r:link="rId1"/>
            <p:extLst>
              <p:ext uri="{DAA4B4D4-6D71-4841-9C94-3DE7FCFB9230}">
                <p14:media xmlns:p14="http://schemas.microsoft.com/office/powerpoint/2010/main" r:embed="rId2">
                  <p14:trim st="5353"/>
                </p14:media>
              </p:ext>
            </p:extLst>
          </p:nvPr>
        </p:nvPicPr>
        <p:blipFill>
          <a:blip r:embed="rId5"/>
          <a:stretch>
            <a:fillRect/>
          </a:stretch>
        </p:blipFill>
        <p:spPr>
          <a:xfrm>
            <a:off x="0" y="0"/>
            <a:ext cx="12192000" cy="6096000"/>
          </a:xfrm>
          <a:prstGeom prst="rect">
            <a:avLst/>
          </a:prstGeom>
        </p:spPr>
      </p:pic>
    </p:spTree>
    <p:extLst>
      <p:ext uri="{BB962C8B-B14F-4D97-AF65-F5344CB8AC3E}">
        <p14:creationId xmlns:p14="http://schemas.microsoft.com/office/powerpoint/2010/main" val="15982099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E7593F-2D05-96E9-0F0F-C80C5C16F250}"/>
              </a:ext>
            </a:extLst>
          </p:cNvPr>
          <p:cNvSpPr>
            <a:spLocks noGrp="1"/>
          </p:cNvSpPr>
          <p:nvPr>
            <p:ph type="title"/>
          </p:nvPr>
        </p:nvSpPr>
        <p:spPr/>
        <p:txBody>
          <a:bodyPr/>
          <a:lstStyle/>
          <a:p>
            <a:r>
              <a:rPr lang="en-US" altLang="ja-JP"/>
              <a:t>Conclusions &amp; Future Work</a:t>
            </a:r>
            <a:endParaRPr kumimoji="1" lang="ja-JP" altLang="en-US"/>
          </a:p>
        </p:txBody>
      </p:sp>
      <p:sp>
        <p:nvSpPr>
          <p:cNvPr id="3" name="コンテンツ プレースホルダー 2">
            <a:extLst>
              <a:ext uri="{FF2B5EF4-FFF2-40B4-BE49-F238E27FC236}">
                <a16:creationId xmlns:a16="http://schemas.microsoft.com/office/drawing/2014/main" id="{939E5D52-1C03-AB79-3199-D3BA53D0F25A}"/>
              </a:ext>
            </a:extLst>
          </p:cNvPr>
          <p:cNvSpPr>
            <a:spLocks noGrp="1"/>
          </p:cNvSpPr>
          <p:nvPr>
            <p:ph idx="1"/>
          </p:nvPr>
        </p:nvSpPr>
        <p:spPr/>
        <p:txBody>
          <a:bodyPr>
            <a:normAutofit/>
          </a:bodyPr>
          <a:lstStyle/>
          <a:p>
            <a:pPr>
              <a:lnSpc>
                <a:spcPct val="100000"/>
              </a:lnSpc>
            </a:pPr>
            <a:r>
              <a:rPr kumimoji="1" lang="en-US" altLang="ja-JP" sz="3200" dirty="0">
                <a:solidFill>
                  <a:schemeClr val="bg1">
                    <a:lumMod val="75000"/>
                  </a:schemeClr>
                </a:solidFill>
              </a:rPr>
              <a:t>We have achieved:</a:t>
            </a:r>
          </a:p>
          <a:p>
            <a:pPr lvl="1">
              <a:lnSpc>
                <a:spcPct val="100000"/>
              </a:lnSpc>
            </a:pPr>
            <a:r>
              <a:rPr lang="en-US" altLang="ja-JP" sz="2800" dirty="0">
                <a:solidFill>
                  <a:schemeClr val="bg1">
                    <a:lumMod val="75000"/>
                  </a:schemeClr>
                </a:solidFill>
              </a:rPr>
              <a:t>three orders magnitudes faster rendering speed</a:t>
            </a:r>
          </a:p>
          <a:p>
            <a:pPr lvl="1">
              <a:lnSpc>
                <a:spcPct val="100000"/>
              </a:lnSpc>
            </a:pPr>
            <a:r>
              <a:rPr kumimoji="1" lang="en-US" altLang="ja-JP" sz="2800" dirty="0">
                <a:solidFill>
                  <a:schemeClr val="bg1">
                    <a:lumMod val="75000"/>
                  </a:schemeClr>
                </a:solidFill>
              </a:rPr>
              <a:t>forward and inverse investigation tool</a:t>
            </a:r>
          </a:p>
          <a:p>
            <a:pPr>
              <a:lnSpc>
                <a:spcPct val="100000"/>
              </a:lnSpc>
            </a:pPr>
            <a:r>
              <a:rPr lang="en-US" altLang="ja-JP" sz="3200" dirty="0">
                <a:solidFill>
                  <a:schemeClr val="bg1">
                    <a:lumMod val="75000"/>
                  </a:schemeClr>
                </a:solidFill>
              </a:rPr>
              <a:t>We want to address:</a:t>
            </a:r>
          </a:p>
          <a:p>
            <a:pPr lvl="1">
              <a:lnSpc>
                <a:spcPct val="100000"/>
              </a:lnSpc>
            </a:pPr>
            <a:r>
              <a:rPr lang="en-US" altLang="ja-JP" sz="2800" dirty="0">
                <a:solidFill>
                  <a:schemeClr val="bg1">
                    <a:lumMod val="75000"/>
                  </a:schemeClr>
                </a:solidFill>
              </a:rPr>
              <a:t>extension to occlusion by terrain</a:t>
            </a:r>
          </a:p>
          <a:p>
            <a:pPr lvl="1">
              <a:lnSpc>
                <a:spcPct val="100000"/>
              </a:lnSpc>
            </a:pPr>
            <a:r>
              <a:rPr lang="en-US" altLang="ja-JP" sz="2800" dirty="0">
                <a:solidFill>
                  <a:schemeClr val="bg1">
                    <a:lumMod val="75000"/>
                  </a:schemeClr>
                </a:solidFill>
              </a:rPr>
              <a:t>inverse design of lighting devices</a:t>
            </a:r>
          </a:p>
          <a:p>
            <a:pPr lvl="1">
              <a:lnSpc>
                <a:spcPct val="100000"/>
              </a:lnSpc>
            </a:pPr>
            <a:r>
              <a:rPr lang="en-US" altLang="ja-JP" sz="2800" dirty="0">
                <a:solidFill>
                  <a:schemeClr val="bg1">
                    <a:lumMod val="75000"/>
                  </a:schemeClr>
                </a:solidFill>
              </a:rPr>
              <a:t>light distribution curve and spectral distribution</a:t>
            </a:r>
          </a:p>
          <a:p>
            <a:pPr>
              <a:lnSpc>
                <a:spcPct val="100000"/>
              </a:lnSpc>
            </a:pPr>
            <a:endParaRPr kumimoji="1" lang="ja-JP" altLang="en-US" sz="3200" dirty="0">
              <a:solidFill>
                <a:schemeClr val="bg1">
                  <a:lumMod val="75000"/>
                </a:schemeClr>
              </a:solidFill>
            </a:endParaRPr>
          </a:p>
        </p:txBody>
      </p:sp>
    </p:spTree>
    <p:extLst>
      <p:ext uri="{BB962C8B-B14F-4D97-AF65-F5344CB8AC3E}">
        <p14:creationId xmlns:p14="http://schemas.microsoft.com/office/powerpoint/2010/main" val="254204970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0" end="0"/>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dir="cw">
                                      <p:cBhvr override="childStyle">
                                        <p:cTn id="8" dur="10" fill="hold"/>
                                        <p:tgtEl>
                                          <p:spTgt spid="3">
                                            <p:txEl>
                                              <p:pRg st="1" end="1"/>
                                            </p:txEl>
                                          </p:spTgt>
                                        </p:tgtEl>
                                        <p:attrNameLst>
                                          <p:attrName>style.color</p:attrName>
                                        </p:attrNameLst>
                                      </p:cBhvr>
                                      <p:to>
                                        <a:srgbClr val="000000"/>
                                      </p:to>
                                    </p:animClr>
                                  </p:childTnLst>
                                </p:cTn>
                              </p:par>
                              <p:par>
                                <p:cTn id="9" presetID="3" presetClass="emph" presetSubtype="2" fill="hold" nodeType="withEffect">
                                  <p:stCondLst>
                                    <p:cond delay="0"/>
                                  </p:stCondLst>
                                  <p:childTnLst>
                                    <p:animClr clrSpc="rgb" dir="cw">
                                      <p:cBhvr override="childStyle">
                                        <p:cTn id="10" dur="10" fill="hold"/>
                                        <p:tgtEl>
                                          <p:spTgt spid="3">
                                            <p:txEl>
                                              <p:pRg st="2" end="2"/>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 fill="hold"/>
                                        <p:tgtEl>
                                          <p:spTgt spid="3">
                                            <p:txEl>
                                              <p:pRg st="3" end="3"/>
                                            </p:txEl>
                                          </p:spTgt>
                                        </p:tgtEl>
                                        <p:attrNameLst>
                                          <p:attrName>style.color</p:attrName>
                                        </p:attrNameLst>
                                      </p:cBhvr>
                                      <p:to>
                                        <a:srgbClr val="000000"/>
                                      </p:to>
                                    </p:animClr>
                                  </p:childTnLst>
                                </p:cTn>
                              </p:par>
                              <p:par>
                                <p:cTn id="15" presetID="3" presetClass="emph" presetSubtype="2" fill="hold" nodeType="withEffect">
                                  <p:stCondLst>
                                    <p:cond delay="0"/>
                                  </p:stCondLst>
                                  <p:childTnLst>
                                    <p:animClr clrSpc="rgb" dir="cw">
                                      <p:cBhvr override="childStyle">
                                        <p:cTn id="16" dur="10" fill="hold"/>
                                        <p:tgtEl>
                                          <p:spTgt spid="3">
                                            <p:txEl>
                                              <p:pRg st="4" end="4"/>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dir="cw">
                                      <p:cBhvr override="childStyle">
                                        <p:cTn id="18" dur="10" fill="hold"/>
                                        <p:tgtEl>
                                          <p:spTgt spid="3">
                                            <p:txEl>
                                              <p:pRg st="5" end="5"/>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dir="cw">
                                      <p:cBhvr override="childStyle">
                                        <p:cTn id="20" dur="10" fill="hold"/>
                                        <p:tgtEl>
                                          <p:spTgt spid="3">
                                            <p:txEl>
                                              <p:pRg st="6" end="6"/>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44655AA-87AA-D18D-54AC-D98E23E63033}"/>
              </a:ext>
            </a:extLst>
          </p:cNvPr>
          <p:cNvPicPr>
            <a:picLocks noChangeAspect="1"/>
          </p:cNvPicPr>
          <p:nvPr/>
        </p:nvPicPr>
        <p:blipFill rotWithShape="1">
          <a:blip r:embed="rId3"/>
          <a:srcRect l="-875" r="10947"/>
          <a:stretch/>
        </p:blipFill>
        <p:spPr>
          <a:xfrm>
            <a:off x="-142407" y="0"/>
            <a:ext cx="12334407" cy="6858000"/>
          </a:xfrm>
          <a:prstGeom prst="rect">
            <a:avLst/>
          </a:prstGeom>
        </p:spPr>
      </p:pic>
      <p:sp>
        <p:nvSpPr>
          <p:cNvPr id="4" name="正方形/長方形 3">
            <a:extLst>
              <a:ext uri="{FF2B5EF4-FFF2-40B4-BE49-F238E27FC236}">
                <a16:creationId xmlns:a16="http://schemas.microsoft.com/office/drawing/2014/main" id="{7F51EA3E-6EC5-0608-20F4-409EC05C1D76}"/>
              </a:ext>
            </a:extLst>
          </p:cNvPr>
          <p:cNvSpPr/>
          <p:nvPr/>
        </p:nvSpPr>
        <p:spPr>
          <a:xfrm>
            <a:off x="-30482" y="0"/>
            <a:ext cx="12222482" cy="6949440"/>
          </a:xfrm>
          <a:prstGeom prst="rect">
            <a:avLst/>
          </a:prstGeom>
          <a:solidFill>
            <a:schemeClr val="accent5">
              <a:lumMod val="5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44D15B9-925F-D85B-F654-456E0B54E77A}"/>
              </a:ext>
            </a:extLst>
          </p:cNvPr>
          <p:cNvSpPr txBox="1"/>
          <p:nvPr/>
        </p:nvSpPr>
        <p:spPr>
          <a:xfrm>
            <a:off x="2268569" y="297319"/>
            <a:ext cx="7243201" cy="830997"/>
          </a:xfrm>
          <a:prstGeom prst="rect">
            <a:avLst/>
          </a:prstGeom>
          <a:noFill/>
        </p:spPr>
        <p:txBody>
          <a:bodyPr wrap="none" rtlCol="0">
            <a:spAutoFit/>
          </a:bodyPr>
          <a:lstStyle/>
          <a:p>
            <a:pPr algn="ctr"/>
            <a:r>
              <a:rPr lang="en-US" altLang="ja-JP" sz="4800" b="1" dirty="0">
                <a:solidFill>
                  <a:schemeClr val="bg1"/>
                </a:solidFill>
                <a:latin typeface="+mj-lt"/>
                <a:cs typeface="Arial" panose="020B0604020202020204" pitchFamily="34" charset="0"/>
              </a:rPr>
              <a:t>Rendering of the Night Sky</a:t>
            </a:r>
            <a:endParaRPr kumimoji="1" lang="ja-JP" altLang="en-US" sz="4800" b="1" dirty="0">
              <a:solidFill>
                <a:schemeClr val="bg1"/>
              </a:solidFill>
              <a:latin typeface="+mj-lt"/>
              <a:cs typeface="Arial" panose="020B0604020202020204" pitchFamily="34" charset="0"/>
            </a:endParaRPr>
          </a:p>
        </p:txBody>
      </p:sp>
      <p:sp>
        <p:nvSpPr>
          <p:cNvPr id="3" name="フリーフォーム: 図形 2">
            <a:extLst>
              <a:ext uri="{FF2B5EF4-FFF2-40B4-BE49-F238E27FC236}">
                <a16:creationId xmlns:a16="http://schemas.microsoft.com/office/drawing/2014/main" id="{92DA8C34-F75F-5EC9-E9D7-04BF50599526}"/>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32CED878-C834-B9F2-48DF-E5A373374C55}"/>
              </a:ext>
            </a:extLst>
          </p:cNvPr>
          <p:cNvGrpSpPr/>
          <p:nvPr/>
        </p:nvGrpSpPr>
        <p:grpSpPr>
          <a:xfrm>
            <a:off x="1521384" y="1425635"/>
            <a:ext cx="8947120" cy="4391475"/>
            <a:chOff x="1521384" y="1425635"/>
            <a:chExt cx="8947120" cy="4391475"/>
          </a:xfrm>
        </p:grpSpPr>
        <p:sp>
          <p:nvSpPr>
            <p:cNvPr id="2" name="テキスト ボックス 1">
              <a:extLst>
                <a:ext uri="{FF2B5EF4-FFF2-40B4-BE49-F238E27FC236}">
                  <a16:creationId xmlns:a16="http://schemas.microsoft.com/office/drawing/2014/main" id="{CAD90B8F-4749-23C6-408B-65D80B204383}"/>
                </a:ext>
              </a:extLst>
            </p:cNvPr>
            <p:cNvSpPr txBox="1"/>
            <p:nvPr/>
          </p:nvSpPr>
          <p:spPr>
            <a:xfrm>
              <a:off x="1740444" y="1425635"/>
              <a:ext cx="8509000" cy="830997"/>
            </a:xfrm>
            <a:prstGeom prst="rect">
              <a:avLst/>
            </a:prstGeom>
            <a:noFill/>
          </p:spPr>
          <p:txBody>
            <a:bodyPr wrap="square">
              <a:spAutoFit/>
            </a:bodyPr>
            <a:lstStyle/>
            <a:p>
              <a:r>
                <a:rPr lang="ja-JP" altLang="en-US" sz="2400" dirty="0">
                  <a:solidFill>
                    <a:schemeClr val="bg1"/>
                  </a:solidFill>
                </a:rPr>
                <a:t>Jensen </a:t>
              </a:r>
              <a:r>
                <a:rPr lang="en-US" altLang="ja-JP" sz="2400" dirty="0">
                  <a:solidFill>
                    <a:schemeClr val="bg1"/>
                  </a:solidFill>
                </a:rPr>
                <a:t>et al. </a:t>
              </a:r>
              <a:r>
                <a:rPr lang="ja-JP" altLang="en-US" sz="2400" dirty="0">
                  <a:solidFill>
                    <a:schemeClr val="bg1"/>
                  </a:solidFill>
                </a:rPr>
                <a:t>, A Physically Based Night Sky Model. </a:t>
              </a:r>
              <a:r>
                <a:rPr lang="en-US" altLang="ja-JP" sz="2400" dirty="0">
                  <a:solidFill>
                    <a:schemeClr val="bg1"/>
                  </a:solidFill>
                </a:rPr>
                <a:t>Proc. </a:t>
              </a:r>
              <a:r>
                <a:rPr lang="ja-JP" altLang="en-US" sz="2400" dirty="0">
                  <a:solidFill>
                    <a:schemeClr val="bg1"/>
                  </a:solidFill>
                </a:rPr>
                <a:t>SIGGRAPH  </a:t>
              </a:r>
              <a:r>
                <a:rPr lang="en-US" altLang="ja-JP" sz="2400" dirty="0">
                  <a:solidFill>
                    <a:schemeClr val="bg1"/>
                  </a:solidFill>
                </a:rPr>
                <a:t>20</a:t>
              </a:r>
              <a:r>
                <a:rPr lang="ja-JP" altLang="en-US" sz="2400" dirty="0">
                  <a:solidFill>
                    <a:schemeClr val="bg1"/>
                  </a:solidFill>
                </a:rPr>
                <a:t>01)</a:t>
              </a:r>
              <a:r>
                <a:rPr lang="en-US" altLang="ja-JP" sz="2400" dirty="0">
                  <a:solidFill>
                    <a:schemeClr val="bg1"/>
                  </a:solidFill>
                </a:rPr>
                <a:t>, </a:t>
              </a:r>
              <a:r>
                <a:rPr lang="ja-JP" altLang="en-US" sz="2400" dirty="0">
                  <a:solidFill>
                    <a:schemeClr val="bg1"/>
                  </a:solidFill>
                </a:rPr>
                <a:t>399–408.</a:t>
              </a:r>
            </a:p>
          </p:txBody>
        </p:sp>
        <p:grpSp>
          <p:nvGrpSpPr>
            <p:cNvPr id="10" name="グループ化 9">
              <a:extLst>
                <a:ext uri="{FF2B5EF4-FFF2-40B4-BE49-F238E27FC236}">
                  <a16:creationId xmlns:a16="http://schemas.microsoft.com/office/drawing/2014/main" id="{7BC344E5-FAD7-981C-0E53-BE91EE9CE6FE}"/>
                </a:ext>
              </a:extLst>
            </p:cNvPr>
            <p:cNvGrpSpPr/>
            <p:nvPr/>
          </p:nvGrpSpPr>
          <p:grpSpPr>
            <a:xfrm>
              <a:off x="1521384" y="2256632"/>
              <a:ext cx="8947120" cy="3560478"/>
              <a:chOff x="1136214" y="2295118"/>
              <a:chExt cx="10240891" cy="4075331"/>
            </a:xfrm>
          </p:grpSpPr>
          <p:pic>
            <p:nvPicPr>
              <p:cNvPr id="6" name="図 5">
                <a:extLst>
                  <a:ext uri="{FF2B5EF4-FFF2-40B4-BE49-F238E27FC236}">
                    <a16:creationId xmlns:a16="http://schemas.microsoft.com/office/drawing/2014/main" id="{99992B11-DB63-664D-D4FB-2B2C25363AD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4272"/>
              <a:stretch/>
            </p:blipFill>
            <p:spPr>
              <a:xfrm>
                <a:off x="5204751" y="2295119"/>
                <a:ext cx="6172354" cy="4075330"/>
              </a:xfrm>
              <a:prstGeom prst="rect">
                <a:avLst/>
              </a:prstGeom>
              <a:ln w="19050">
                <a:solidFill>
                  <a:schemeClr val="bg1"/>
                </a:solidFill>
              </a:ln>
            </p:spPr>
          </p:pic>
          <p:pic>
            <p:nvPicPr>
              <p:cNvPr id="8" name="図 7">
                <a:extLst>
                  <a:ext uri="{FF2B5EF4-FFF2-40B4-BE49-F238E27FC236}">
                    <a16:creationId xmlns:a16="http://schemas.microsoft.com/office/drawing/2014/main" id="{4D0A5414-71A2-476F-086C-7463779D2B8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1136214" y="2295118"/>
                <a:ext cx="4068537" cy="4075329"/>
              </a:xfrm>
              <a:prstGeom prst="rect">
                <a:avLst/>
              </a:prstGeom>
              <a:ln w="19050">
                <a:solidFill>
                  <a:schemeClr val="bg1"/>
                </a:solidFill>
              </a:ln>
            </p:spPr>
          </p:pic>
        </p:grpSp>
      </p:grpSp>
    </p:spTree>
    <p:extLst>
      <p:ext uri="{BB962C8B-B14F-4D97-AF65-F5344CB8AC3E}">
        <p14:creationId xmlns:p14="http://schemas.microsoft.com/office/powerpoint/2010/main" val="1309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44655AA-87AA-D18D-54AC-D98E23E63033}"/>
              </a:ext>
            </a:extLst>
          </p:cNvPr>
          <p:cNvPicPr>
            <a:picLocks noChangeAspect="1"/>
          </p:cNvPicPr>
          <p:nvPr/>
        </p:nvPicPr>
        <p:blipFill rotWithShape="1">
          <a:blip r:embed="rId3"/>
          <a:srcRect l="-875" r="10947"/>
          <a:stretch/>
        </p:blipFill>
        <p:spPr>
          <a:xfrm>
            <a:off x="-142407" y="0"/>
            <a:ext cx="12334407" cy="6858000"/>
          </a:xfrm>
          <a:prstGeom prst="rect">
            <a:avLst/>
          </a:prstGeom>
        </p:spPr>
      </p:pic>
      <p:sp>
        <p:nvSpPr>
          <p:cNvPr id="2" name="正方形/長方形 1">
            <a:extLst>
              <a:ext uri="{FF2B5EF4-FFF2-40B4-BE49-F238E27FC236}">
                <a16:creationId xmlns:a16="http://schemas.microsoft.com/office/drawing/2014/main" id="{A28AC11C-FBFA-6339-6B3A-20E263691D93}"/>
              </a:ext>
            </a:extLst>
          </p:cNvPr>
          <p:cNvSpPr/>
          <p:nvPr/>
        </p:nvSpPr>
        <p:spPr>
          <a:xfrm>
            <a:off x="-30482" y="0"/>
            <a:ext cx="12222482" cy="6949440"/>
          </a:xfrm>
          <a:prstGeom prst="rect">
            <a:avLst/>
          </a:prstGeom>
          <a:solidFill>
            <a:schemeClr val="accent5">
              <a:lumMod val="5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D014F63-645C-3035-A883-337A669E9DD2}"/>
              </a:ext>
            </a:extLst>
          </p:cNvPr>
          <p:cNvSpPr txBox="1"/>
          <p:nvPr/>
        </p:nvSpPr>
        <p:spPr>
          <a:xfrm>
            <a:off x="1834416" y="297319"/>
            <a:ext cx="8523167" cy="830997"/>
          </a:xfrm>
          <a:prstGeom prst="rect">
            <a:avLst/>
          </a:prstGeom>
          <a:noFill/>
        </p:spPr>
        <p:txBody>
          <a:bodyPr wrap="none" rtlCol="0">
            <a:spAutoFit/>
          </a:bodyPr>
          <a:lstStyle/>
          <a:p>
            <a:pPr algn="ctr"/>
            <a:r>
              <a:rPr lang="en-US" altLang="ja-JP" sz="4800" b="1" i="1">
                <a:solidFill>
                  <a:schemeClr val="accent4"/>
                </a:solidFill>
                <a:latin typeface="+mj-lt"/>
                <a:cs typeface="Arial" panose="020B0604020202020204" pitchFamily="34" charset="0"/>
              </a:rPr>
              <a:t>Light Pollution </a:t>
            </a:r>
            <a:r>
              <a:rPr lang="en-US" altLang="ja-JP" sz="4800" b="1">
                <a:solidFill>
                  <a:schemeClr val="bg1"/>
                </a:solidFill>
                <a:latin typeface="+mj-lt"/>
                <a:cs typeface="Arial" panose="020B0604020202020204" pitchFamily="34" charset="0"/>
              </a:rPr>
              <a:t>for the Night Sky</a:t>
            </a:r>
            <a:endParaRPr kumimoji="1" lang="ja-JP" altLang="en-US" sz="4800" b="1">
              <a:solidFill>
                <a:schemeClr val="bg1"/>
              </a:solidFill>
              <a:latin typeface="+mj-lt"/>
              <a:cs typeface="Arial" panose="020B0604020202020204" pitchFamily="34" charset="0"/>
            </a:endParaRPr>
          </a:p>
        </p:txBody>
      </p:sp>
      <p:sp>
        <p:nvSpPr>
          <p:cNvPr id="5" name="フリーフォーム: 図形 4">
            <a:extLst>
              <a:ext uri="{FF2B5EF4-FFF2-40B4-BE49-F238E27FC236}">
                <a16:creationId xmlns:a16="http://schemas.microsoft.com/office/drawing/2014/main" id="{36566F0F-3E0F-45CE-742F-CCF2EC3FBF67}"/>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26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図 171">
            <a:extLst>
              <a:ext uri="{FF2B5EF4-FFF2-40B4-BE49-F238E27FC236}">
                <a16:creationId xmlns:a16="http://schemas.microsoft.com/office/drawing/2014/main" id="{DAE0BB2C-6A06-BBE3-93FA-1394476316E0}"/>
              </a:ext>
            </a:extLst>
          </p:cNvPr>
          <p:cNvPicPr>
            <a:picLocks noChangeAspect="1"/>
          </p:cNvPicPr>
          <p:nvPr/>
        </p:nvPicPr>
        <p:blipFill rotWithShape="1">
          <a:blip r:embed="rId3"/>
          <a:srcRect l="-875" r="10947"/>
          <a:stretch/>
        </p:blipFill>
        <p:spPr>
          <a:xfrm>
            <a:off x="-142407" y="-4"/>
            <a:ext cx="12334407" cy="6858000"/>
          </a:xfrm>
          <a:prstGeom prst="rect">
            <a:avLst/>
          </a:prstGeom>
        </p:spPr>
      </p:pic>
      <p:sp>
        <p:nvSpPr>
          <p:cNvPr id="174" name="正方形/長方形 173">
            <a:extLst>
              <a:ext uri="{FF2B5EF4-FFF2-40B4-BE49-F238E27FC236}">
                <a16:creationId xmlns:a16="http://schemas.microsoft.com/office/drawing/2014/main" id="{421037A1-DBB0-DFC8-6DF3-4873D26BBA33}"/>
              </a:ext>
            </a:extLst>
          </p:cNvPr>
          <p:cNvSpPr/>
          <p:nvPr/>
        </p:nvSpPr>
        <p:spPr>
          <a:xfrm>
            <a:off x="-30482" y="0"/>
            <a:ext cx="12222482" cy="6949440"/>
          </a:xfrm>
          <a:prstGeom prst="rect">
            <a:avLst/>
          </a:prstGeom>
          <a:solidFill>
            <a:schemeClr val="accent5">
              <a:lumMod val="5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8AB7FC2-FEC9-366A-01C7-16D08FDADCCC}"/>
              </a:ext>
            </a:extLst>
          </p:cNvPr>
          <p:cNvPicPr>
            <a:picLocks noChangeAspect="1"/>
          </p:cNvPicPr>
          <p:nvPr/>
        </p:nvPicPr>
        <p:blipFill rotWithShape="1">
          <a:blip r:embed="rId4"/>
          <a:srcRect l="181" r="10931"/>
          <a:stretch/>
        </p:blipFill>
        <p:spPr>
          <a:xfrm>
            <a:off x="-12639" y="-4399"/>
            <a:ext cx="12191999" cy="6858000"/>
          </a:xfrm>
          <a:prstGeom prst="rect">
            <a:avLst/>
          </a:prstGeom>
        </p:spPr>
      </p:pic>
      <p:sp>
        <p:nvSpPr>
          <p:cNvPr id="179" name="テキスト ボックス 178">
            <a:extLst>
              <a:ext uri="{FF2B5EF4-FFF2-40B4-BE49-F238E27FC236}">
                <a16:creationId xmlns:a16="http://schemas.microsoft.com/office/drawing/2014/main" id="{F9D5605F-DA55-9327-51C7-2BE69EDD3B21}"/>
              </a:ext>
            </a:extLst>
          </p:cNvPr>
          <p:cNvSpPr txBox="1"/>
          <p:nvPr/>
        </p:nvSpPr>
        <p:spPr>
          <a:xfrm>
            <a:off x="1834416" y="297319"/>
            <a:ext cx="8523167" cy="830997"/>
          </a:xfrm>
          <a:prstGeom prst="rect">
            <a:avLst/>
          </a:prstGeom>
          <a:noFill/>
        </p:spPr>
        <p:txBody>
          <a:bodyPr wrap="none" rtlCol="0">
            <a:spAutoFit/>
          </a:bodyPr>
          <a:lstStyle/>
          <a:p>
            <a:pPr algn="ctr"/>
            <a:r>
              <a:rPr lang="en-US" altLang="ja-JP" sz="4800" b="1" i="1" dirty="0">
                <a:solidFill>
                  <a:schemeClr val="accent4"/>
                </a:solidFill>
                <a:latin typeface="+mj-lt"/>
                <a:cs typeface="Arial" panose="020B0604020202020204" pitchFamily="34" charset="0"/>
              </a:rPr>
              <a:t>Light Pollution </a:t>
            </a:r>
            <a:r>
              <a:rPr lang="en-US" altLang="ja-JP" sz="4800" b="1" dirty="0">
                <a:solidFill>
                  <a:schemeClr val="bg1"/>
                </a:solidFill>
                <a:latin typeface="+mj-lt"/>
                <a:cs typeface="Arial" panose="020B0604020202020204" pitchFamily="34" charset="0"/>
              </a:rPr>
              <a:t>for the Night Sky</a:t>
            </a:r>
            <a:endParaRPr kumimoji="1" lang="ja-JP" altLang="en-US" sz="4800" b="1" dirty="0">
              <a:solidFill>
                <a:schemeClr val="bg1"/>
              </a:solidFill>
              <a:latin typeface="+mj-lt"/>
              <a:cs typeface="Arial" panose="020B0604020202020204" pitchFamily="34" charset="0"/>
            </a:endParaRPr>
          </a:p>
        </p:txBody>
      </p:sp>
      <p:sp>
        <p:nvSpPr>
          <p:cNvPr id="5" name="フリーフォーム: 図形 4">
            <a:extLst>
              <a:ext uri="{FF2B5EF4-FFF2-40B4-BE49-F238E27FC236}">
                <a16:creationId xmlns:a16="http://schemas.microsoft.com/office/drawing/2014/main" id="{A26E9F5E-D18C-FD5B-A5BF-305A586F2D65}"/>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F1133AD-D103-B022-7D9F-C134515EFAAE}"/>
              </a:ext>
            </a:extLst>
          </p:cNvPr>
          <p:cNvGrpSpPr/>
          <p:nvPr/>
        </p:nvGrpSpPr>
        <p:grpSpPr>
          <a:xfrm>
            <a:off x="10370678" y="6175802"/>
            <a:ext cx="1862001" cy="700326"/>
            <a:chOff x="4425746" y="1790627"/>
            <a:chExt cx="299020" cy="171949"/>
          </a:xfrm>
        </p:grpSpPr>
        <p:grpSp>
          <p:nvGrpSpPr>
            <p:cNvPr id="377" name="グループ化 376">
              <a:extLst>
                <a:ext uri="{FF2B5EF4-FFF2-40B4-BE49-F238E27FC236}">
                  <a16:creationId xmlns:a16="http://schemas.microsoft.com/office/drawing/2014/main" id="{6027B651-EE36-0BCC-A080-64C20EE8750E}"/>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93" name="正方形/長方形 392">
                <a:extLst>
                  <a:ext uri="{FF2B5EF4-FFF2-40B4-BE49-F238E27FC236}">
                    <a16:creationId xmlns:a16="http://schemas.microsoft.com/office/drawing/2014/main" id="{AF57D4CB-6C81-10AD-0173-C32EBCF1B4B5}"/>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4" name="正方形/長方形 393">
                <a:extLst>
                  <a:ext uri="{FF2B5EF4-FFF2-40B4-BE49-F238E27FC236}">
                    <a16:creationId xmlns:a16="http://schemas.microsoft.com/office/drawing/2014/main" id="{CB6BAE66-851C-7690-2770-1EFA2D0F737A}"/>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5" name="正方形/長方形 394">
                <a:extLst>
                  <a:ext uri="{FF2B5EF4-FFF2-40B4-BE49-F238E27FC236}">
                    <a16:creationId xmlns:a16="http://schemas.microsoft.com/office/drawing/2014/main" id="{A81A9BA2-57BE-F54E-5652-5DEFD2FB7A37}"/>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6" name="正方形/長方形 395">
                <a:extLst>
                  <a:ext uri="{FF2B5EF4-FFF2-40B4-BE49-F238E27FC236}">
                    <a16:creationId xmlns:a16="http://schemas.microsoft.com/office/drawing/2014/main" id="{39B55219-ED1F-2EA8-E634-E929A209A6CC}"/>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7" name="正方形/長方形 396">
                <a:extLst>
                  <a:ext uri="{FF2B5EF4-FFF2-40B4-BE49-F238E27FC236}">
                    <a16:creationId xmlns:a16="http://schemas.microsoft.com/office/drawing/2014/main" id="{1641207A-B25E-99EC-CCF6-9FE0C57D6CC1}"/>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8" name="正方形/長方形 397">
                <a:extLst>
                  <a:ext uri="{FF2B5EF4-FFF2-40B4-BE49-F238E27FC236}">
                    <a16:creationId xmlns:a16="http://schemas.microsoft.com/office/drawing/2014/main" id="{E737DF38-9950-FE3B-54AB-AD407EAE224A}"/>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8" name="グループ化 377">
              <a:extLst>
                <a:ext uri="{FF2B5EF4-FFF2-40B4-BE49-F238E27FC236}">
                  <a16:creationId xmlns:a16="http://schemas.microsoft.com/office/drawing/2014/main" id="{3994BB9D-A6BD-ED8E-E383-62775AF0017F}"/>
                </a:ext>
              </a:extLst>
            </p:cNvPr>
            <p:cNvGrpSpPr/>
            <p:nvPr/>
          </p:nvGrpSpPr>
          <p:grpSpPr>
            <a:xfrm flipH="1">
              <a:off x="4425746" y="1794021"/>
              <a:ext cx="83374" cy="161947"/>
              <a:chOff x="5241643" y="1465889"/>
              <a:chExt cx="83374" cy="161947"/>
            </a:xfrm>
          </p:grpSpPr>
          <p:sp>
            <p:nvSpPr>
              <p:cNvPr id="390" name="正方形/長方形 389">
                <a:extLst>
                  <a:ext uri="{FF2B5EF4-FFF2-40B4-BE49-F238E27FC236}">
                    <a16:creationId xmlns:a16="http://schemas.microsoft.com/office/drawing/2014/main" id="{4E768DBA-8BD8-F4EE-01FE-D0091DE01C9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正方形/長方形 390">
                <a:extLst>
                  <a:ext uri="{FF2B5EF4-FFF2-40B4-BE49-F238E27FC236}">
                    <a16:creationId xmlns:a16="http://schemas.microsoft.com/office/drawing/2014/main" id="{E9983AEC-365B-0761-CC4D-B961EE6E33D1}"/>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正方形/長方形 391">
                <a:extLst>
                  <a:ext uri="{FF2B5EF4-FFF2-40B4-BE49-F238E27FC236}">
                    <a16:creationId xmlns:a16="http://schemas.microsoft.com/office/drawing/2014/main" id="{E98E28E4-DD13-5A5E-A6CD-C966ADCDE89A}"/>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9" name="グループ化 378">
              <a:extLst>
                <a:ext uri="{FF2B5EF4-FFF2-40B4-BE49-F238E27FC236}">
                  <a16:creationId xmlns:a16="http://schemas.microsoft.com/office/drawing/2014/main" id="{69342F71-CF58-A953-81E4-C04692D0A228}"/>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384" name="正方形/長方形 383">
                <a:extLst>
                  <a:ext uri="{FF2B5EF4-FFF2-40B4-BE49-F238E27FC236}">
                    <a16:creationId xmlns:a16="http://schemas.microsoft.com/office/drawing/2014/main" id="{F12DEA94-4C77-979A-4247-60DFE2FBFFD4}"/>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正方形/長方形 384">
                <a:extLst>
                  <a:ext uri="{FF2B5EF4-FFF2-40B4-BE49-F238E27FC236}">
                    <a16:creationId xmlns:a16="http://schemas.microsoft.com/office/drawing/2014/main" id="{F012EF0C-F3D4-91C3-489E-89F5EC92DF10}"/>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正方形/長方形 385">
                <a:extLst>
                  <a:ext uri="{FF2B5EF4-FFF2-40B4-BE49-F238E27FC236}">
                    <a16:creationId xmlns:a16="http://schemas.microsoft.com/office/drawing/2014/main" id="{681F6943-137C-13D0-2C11-953690BA0F68}"/>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7" name="正方形/長方形 386">
                <a:extLst>
                  <a:ext uri="{FF2B5EF4-FFF2-40B4-BE49-F238E27FC236}">
                    <a16:creationId xmlns:a16="http://schemas.microsoft.com/office/drawing/2014/main" id="{4EE5AF93-91A1-17ED-BBCD-0007BB6B1D2F}"/>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8" name="正方形/長方形 387">
                <a:extLst>
                  <a:ext uri="{FF2B5EF4-FFF2-40B4-BE49-F238E27FC236}">
                    <a16:creationId xmlns:a16="http://schemas.microsoft.com/office/drawing/2014/main" id="{02D27809-332E-277F-2B64-CA49DAD5759D}"/>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9" name="正方形/長方形 388">
                <a:extLst>
                  <a:ext uri="{FF2B5EF4-FFF2-40B4-BE49-F238E27FC236}">
                    <a16:creationId xmlns:a16="http://schemas.microsoft.com/office/drawing/2014/main" id="{71EE7680-3FC9-5AF3-F245-FEF58C5E75F8}"/>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0" name="グループ化 379">
              <a:extLst>
                <a:ext uri="{FF2B5EF4-FFF2-40B4-BE49-F238E27FC236}">
                  <a16:creationId xmlns:a16="http://schemas.microsoft.com/office/drawing/2014/main" id="{9B8F525B-06B5-69C9-7C95-0E41657197DE}"/>
                </a:ext>
              </a:extLst>
            </p:cNvPr>
            <p:cNvGrpSpPr/>
            <p:nvPr/>
          </p:nvGrpSpPr>
          <p:grpSpPr>
            <a:xfrm>
              <a:off x="4560954" y="1790627"/>
              <a:ext cx="74489" cy="161947"/>
              <a:chOff x="5241643" y="1465889"/>
              <a:chExt cx="74489" cy="161947"/>
            </a:xfrm>
          </p:grpSpPr>
          <p:sp>
            <p:nvSpPr>
              <p:cNvPr id="381" name="正方形/長方形 380">
                <a:extLst>
                  <a:ext uri="{FF2B5EF4-FFF2-40B4-BE49-F238E27FC236}">
                    <a16:creationId xmlns:a16="http://schemas.microsoft.com/office/drawing/2014/main" id="{49814629-B670-460C-A6A9-BBBEFCB89AD4}"/>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2" name="正方形/長方形 381">
                <a:extLst>
                  <a:ext uri="{FF2B5EF4-FFF2-40B4-BE49-F238E27FC236}">
                    <a16:creationId xmlns:a16="http://schemas.microsoft.com/office/drawing/2014/main" id="{F72E6DF0-0AF0-A581-C4E7-6CB249889EDE}"/>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正方形/長方形 382">
                <a:extLst>
                  <a:ext uri="{FF2B5EF4-FFF2-40B4-BE49-F238E27FC236}">
                    <a16:creationId xmlns:a16="http://schemas.microsoft.com/office/drawing/2014/main" id="{F6A7CD06-BA3D-CDEE-0083-C5B73BC7B5BF}"/>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 name="グループ化 5">
            <a:extLst>
              <a:ext uri="{FF2B5EF4-FFF2-40B4-BE49-F238E27FC236}">
                <a16:creationId xmlns:a16="http://schemas.microsoft.com/office/drawing/2014/main" id="{640024D8-6FFE-CADB-F11C-1AD07AD0B2B2}"/>
              </a:ext>
            </a:extLst>
          </p:cNvPr>
          <p:cNvGrpSpPr/>
          <p:nvPr/>
        </p:nvGrpSpPr>
        <p:grpSpPr>
          <a:xfrm>
            <a:off x="6082676" y="6201728"/>
            <a:ext cx="1889814" cy="700326"/>
            <a:chOff x="4425746" y="1790627"/>
            <a:chExt cx="299020" cy="171949"/>
          </a:xfrm>
        </p:grpSpPr>
        <p:grpSp>
          <p:nvGrpSpPr>
            <p:cNvPr id="355" name="グループ化 354">
              <a:extLst>
                <a:ext uri="{FF2B5EF4-FFF2-40B4-BE49-F238E27FC236}">
                  <a16:creationId xmlns:a16="http://schemas.microsoft.com/office/drawing/2014/main" id="{1A691839-84A4-F7C7-3137-7F985E212786}"/>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71" name="正方形/長方形 370">
                <a:extLst>
                  <a:ext uri="{FF2B5EF4-FFF2-40B4-BE49-F238E27FC236}">
                    <a16:creationId xmlns:a16="http://schemas.microsoft.com/office/drawing/2014/main" id="{996E796E-9184-2657-170F-672A3B744135}"/>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正方形/長方形 371">
                <a:extLst>
                  <a:ext uri="{FF2B5EF4-FFF2-40B4-BE49-F238E27FC236}">
                    <a16:creationId xmlns:a16="http://schemas.microsoft.com/office/drawing/2014/main" id="{87D2D081-DD00-4BF0-76A7-9CB71D59B916}"/>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正方形/長方形 372">
                <a:extLst>
                  <a:ext uri="{FF2B5EF4-FFF2-40B4-BE49-F238E27FC236}">
                    <a16:creationId xmlns:a16="http://schemas.microsoft.com/office/drawing/2014/main" id="{AC172819-2BD9-3FC6-F00B-E28C241BE72D}"/>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正方形/長方形 373">
                <a:extLst>
                  <a:ext uri="{FF2B5EF4-FFF2-40B4-BE49-F238E27FC236}">
                    <a16:creationId xmlns:a16="http://schemas.microsoft.com/office/drawing/2014/main" id="{1BDDFF28-EFF7-934F-8058-8EF19FB3BC04}"/>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正方形/長方形 374">
                <a:extLst>
                  <a:ext uri="{FF2B5EF4-FFF2-40B4-BE49-F238E27FC236}">
                    <a16:creationId xmlns:a16="http://schemas.microsoft.com/office/drawing/2014/main" id="{378D4C29-409B-7BE0-B209-8ADDF987C046}"/>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6" name="正方形/長方形 375">
                <a:extLst>
                  <a:ext uri="{FF2B5EF4-FFF2-40B4-BE49-F238E27FC236}">
                    <a16:creationId xmlns:a16="http://schemas.microsoft.com/office/drawing/2014/main" id="{5384C1B5-EC5B-5DAF-B255-410B79573175}"/>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6" name="グループ化 355">
              <a:extLst>
                <a:ext uri="{FF2B5EF4-FFF2-40B4-BE49-F238E27FC236}">
                  <a16:creationId xmlns:a16="http://schemas.microsoft.com/office/drawing/2014/main" id="{A0B3D48A-4ECE-2085-8587-66B5F05996E2}"/>
                </a:ext>
              </a:extLst>
            </p:cNvPr>
            <p:cNvGrpSpPr/>
            <p:nvPr/>
          </p:nvGrpSpPr>
          <p:grpSpPr>
            <a:xfrm flipH="1">
              <a:off x="4425746" y="1794021"/>
              <a:ext cx="83374" cy="161947"/>
              <a:chOff x="5241643" y="1465889"/>
              <a:chExt cx="83374" cy="161947"/>
            </a:xfrm>
          </p:grpSpPr>
          <p:sp>
            <p:nvSpPr>
              <p:cNvPr id="368" name="正方形/長方形 367">
                <a:extLst>
                  <a:ext uri="{FF2B5EF4-FFF2-40B4-BE49-F238E27FC236}">
                    <a16:creationId xmlns:a16="http://schemas.microsoft.com/office/drawing/2014/main" id="{25646877-AF3F-8101-EC01-5B1B5A99DD7D}"/>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正方形/長方形 368">
                <a:extLst>
                  <a:ext uri="{FF2B5EF4-FFF2-40B4-BE49-F238E27FC236}">
                    <a16:creationId xmlns:a16="http://schemas.microsoft.com/office/drawing/2014/main" id="{C9D1B031-1FDD-25DD-AEEE-9637611B0702}"/>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正方形/長方形 369">
                <a:extLst>
                  <a:ext uri="{FF2B5EF4-FFF2-40B4-BE49-F238E27FC236}">
                    <a16:creationId xmlns:a16="http://schemas.microsoft.com/office/drawing/2014/main" id="{2E198A1B-DFBB-783F-6D9B-3B48B8445AA6}"/>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7" name="グループ化 356">
              <a:extLst>
                <a:ext uri="{FF2B5EF4-FFF2-40B4-BE49-F238E27FC236}">
                  <a16:creationId xmlns:a16="http://schemas.microsoft.com/office/drawing/2014/main" id="{89B94574-C4EF-DB26-3DC7-17B647EF18EE}"/>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362" name="正方形/長方形 361">
                <a:extLst>
                  <a:ext uri="{FF2B5EF4-FFF2-40B4-BE49-F238E27FC236}">
                    <a16:creationId xmlns:a16="http://schemas.microsoft.com/office/drawing/2014/main" id="{87AD1E3D-D766-865D-392B-7E7AC06512C6}"/>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正方形/長方形 362">
                <a:extLst>
                  <a:ext uri="{FF2B5EF4-FFF2-40B4-BE49-F238E27FC236}">
                    <a16:creationId xmlns:a16="http://schemas.microsoft.com/office/drawing/2014/main" id="{71C1612E-A54B-3B9A-12AB-0894739F1311}"/>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4" name="正方形/長方形 363">
                <a:extLst>
                  <a:ext uri="{FF2B5EF4-FFF2-40B4-BE49-F238E27FC236}">
                    <a16:creationId xmlns:a16="http://schemas.microsoft.com/office/drawing/2014/main" id="{03FE6102-1372-8DFC-1208-3E3D3AFF311D}"/>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5" name="正方形/長方形 364">
                <a:extLst>
                  <a:ext uri="{FF2B5EF4-FFF2-40B4-BE49-F238E27FC236}">
                    <a16:creationId xmlns:a16="http://schemas.microsoft.com/office/drawing/2014/main" id="{0EF40EAB-0870-2554-1E14-086432D09C63}"/>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正方形/長方形 365">
                <a:extLst>
                  <a:ext uri="{FF2B5EF4-FFF2-40B4-BE49-F238E27FC236}">
                    <a16:creationId xmlns:a16="http://schemas.microsoft.com/office/drawing/2014/main" id="{021696FB-F509-72D6-F4CE-B455A410BEF4}"/>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正方形/長方形 366">
                <a:extLst>
                  <a:ext uri="{FF2B5EF4-FFF2-40B4-BE49-F238E27FC236}">
                    <a16:creationId xmlns:a16="http://schemas.microsoft.com/office/drawing/2014/main" id="{5C8465C4-3FEB-A83B-8256-858EEAF882B5}"/>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8" name="グループ化 357">
              <a:extLst>
                <a:ext uri="{FF2B5EF4-FFF2-40B4-BE49-F238E27FC236}">
                  <a16:creationId xmlns:a16="http://schemas.microsoft.com/office/drawing/2014/main" id="{4C8AF001-6265-FFA8-B99B-C9767086F69F}"/>
                </a:ext>
              </a:extLst>
            </p:cNvPr>
            <p:cNvGrpSpPr/>
            <p:nvPr/>
          </p:nvGrpSpPr>
          <p:grpSpPr>
            <a:xfrm>
              <a:off x="4560954" y="1790627"/>
              <a:ext cx="74489" cy="161947"/>
              <a:chOff x="5241643" y="1465889"/>
              <a:chExt cx="74489" cy="161947"/>
            </a:xfrm>
          </p:grpSpPr>
          <p:sp>
            <p:nvSpPr>
              <p:cNvPr id="359" name="正方形/長方形 358">
                <a:extLst>
                  <a:ext uri="{FF2B5EF4-FFF2-40B4-BE49-F238E27FC236}">
                    <a16:creationId xmlns:a16="http://schemas.microsoft.com/office/drawing/2014/main" id="{B9537781-E84D-2D6D-BA1B-D759A1ACE9D9}"/>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正方形/長方形 359">
                <a:extLst>
                  <a:ext uri="{FF2B5EF4-FFF2-40B4-BE49-F238E27FC236}">
                    <a16:creationId xmlns:a16="http://schemas.microsoft.com/office/drawing/2014/main" id="{2FB2B34C-9F37-0E71-D3C0-33E382A9B8E5}"/>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正方形/長方形 360">
                <a:extLst>
                  <a:ext uri="{FF2B5EF4-FFF2-40B4-BE49-F238E27FC236}">
                    <a16:creationId xmlns:a16="http://schemas.microsoft.com/office/drawing/2014/main" id="{F7E13FC1-4155-5D12-5840-31EF379D4AA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a:extLst>
              <a:ext uri="{FF2B5EF4-FFF2-40B4-BE49-F238E27FC236}">
                <a16:creationId xmlns:a16="http://schemas.microsoft.com/office/drawing/2014/main" id="{A3140922-5F37-DDE0-8EED-85B97C3C8B1C}"/>
              </a:ext>
            </a:extLst>
          </p:cNvPr>
          <p:cNvGrpSpPr/>
          <p:nvPr/>
        </p:nvGrpSpPr>
        <p:grpSpPr>
          <a:xfrm>
            <a:off x="1665590" y="6183905"/>
            <a:ext cx="2421389" cy="700326"/>
            <a:chOff x="4425746" y="1790627"/>
            <a:chExt cx="299020" cy="171949"/>
          </a:xfrm>
        </p:grpSpPr>
        <p:grpSp>
          <p:nvGrpSpPr>
            <p:cNvPr id="167" name="グループ化 166">
              <a:extLst>
                <a:ext uri="{FF2B5EF4-FFF2-40B4-BE49-F238E27FC236}">
                  <a16:creationId xmlns:a16="http://schemas.microsoft.com/office/drawing/2014/main" id="{BD9F3C7C-BA8C-81A0-3E0A-25940539CC52}"/>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49" name="正方形/長方形 348">
                <a:extLst>
                  <a:ext uri="{FF2B5EF4-FFF2-40B4-BE49-F238E27FC236}">
                    <a16:creationId xmlns:a16="http://schemas.microsoft.com/office/drawing/2014/main" id="{3C86B83E-BF55-6A13-7BE8-E479C0F8F988}"/>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正方形/長方形 349">
                <a:extLst>
                  <a:ext uri="{FF2B5EF4-FFF2-40B4-BE49-F238E27FC236}">
                    <a16:creationId xmlns:a16="http://schemas.microsoft.com/office/drawing/2014/main" id="{66063C51-2DB0-6840-0247-FDB7CDEE2FA0}"/>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正方形/長方形 350">
                <a:extLst>
                  <a:ext uri="{FF2B5EF4-FFF2-40B4-BE49-F238E27FC236}">
                    <a16:creationId xmlns:a16="http://schemas.microsoft.com/office/drawing/2014/main" id="{EAD29603-F084-0DC3-C05E-99871EFE6AC7}"/>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正方形/長方形 351">
                <a:extLst>
                  <a:ext uri="{FF2B5EF4-FFF2-40B4-BE49-F238E27FC236}">
                    <a16:creationId xmlns:a16="http://schemas.microsoft.com/office/drawing/2014/main" id="{7167F689-E422-9E86-B825-A94059F87936}"/>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正方形/長方形 352">
                <a:extLst>
                  <a:ext uri="{FF2B5EF4-FFF2-40B4-BE49-F238E27FC236}">
                    <a16:creationId xmlns:a16="http://schemas.microsoft.com/office/drawing/2014/main" id="{A05F465D-1634-DCDD-799F-BEDD097DE71F}"/>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正方形/長方形 353">
                <a:extLst>
                  <a:ext uri="{FF2B5EF4-FFF2-40B4-BE49-F238E27FC236}">
                    <a16:creationId xmlns:a16="http://schemas.microsoft.com/office/drawing/2014/main" id="{EA35C13F-9858-F1CB-1308-6630A3D5A8C5}"/>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913790AA-F7AF-10B8-81FA-A321C46913BB}"/>
                </a:ext>
              </a:extLst>
            </p:cNvPr>
            <p:cNvGrpSpPr/>
            <p:nvPr/>
          </p:nvGrpSpPr>
          <p:grpSpPr>
            <a:xfrm flipH="1">
              <a:off x="4425746" y="1794021"/>
              <a:ext cx="83374" cy="161947"/>
              <a:chOff x="5241643" y="1465889"/>
              <a:chExt cx="83374" cy="161947"/>
            </a:xfrm>
          </p:grpSpPr>
          <p:sp>
            <p:nvSpPr>
              <p:cNvPr id="346" name="正方形/長方形 345">
                <a:extLst>
                  <a:ext uri="{FF2B5EF4-FFF2-40B4-BE49-F238E27FC236}">
                    <a16:creationId xmlns:a16="http://schemas.microsoft.com/office/drawing/2014/main" id="{460F5F22-1ECA-7BD8-5DBC-32661C453C3E}"/>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正方形/長方形 346">
                <a:extLst>
                  <a:ext uri="{FF2B5EF4-FFF2-40B4-BE49-F238E27FC236}">
                    <a16:creationId xmlns:a16="http://schemas.microsoft.com/office/drawing/2014/main" id="{AC0698F4-F904-6BB4-BC70-09B6BC03FC62}"/>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正方形/長方形 347">
                <a:extLst>
                  <a:ext uri="{FF2B5EF4-FFF2-40B4-BE49-F238E27FC236}">
                    <a16:creationId xmlns:a16="http://schemas.microsoft.com/office/drawing/2014/main" id="{1F405669-4B24-7F0F-AF5A-1B3FF3733543}"/>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a:extLst>
                <a:ext uri="{FF2B5EF4-FFF2-40B4-BE49-F238E27FC236}">
                  <a16:creationId xmlns:a16="http://schemas.microsoft.com/office/drawing/2014/main" id="{87E8C2C2-0293-7DAC-6692-0A0FBA170391}"/>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340" name="正方形/長方形 339">
                <a:extLst>
                  <a:ext uri="{FF2B5EF4-FFF2-40B4-BE49-F238E27FC236}">
                    <a16:creationId xmlns:a16="http://schemas.microsoft.com/office/drawing/2014/main" id="{2C4FA0A8-CD47-9CA0-55D3-D7968633FEFA}"/>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正方形/長方形 340">
                <a:extLst>
                  <a:ext uri="{FF2B5EF4-FFF2-40B4-BE49-F238E27FC236}">
                    <a16:creationId xmlns:a16="http://schemas.microsoft.com/office/drawing/2014/main" id="{562B9B9A-24A7-1D3B-4E07-3669E92FC42F}"/>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正方形/長方形 341">
                <a:extLst>
                  <a:ext uri="{FF2B5EF4-FFF2-40B4-BE49-F238E27FC236}">
                    <a16:creationId xmlns:a16="http://schemas.microsoft.com/office/drawing/2014/main" id="{90915C62-5904-E1C2-69D5-89768A1CE4BA}"/>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正方形/長方形 342">
                <a:extLst>
                  <a:ext uri="{FF2B5EF4-FFF2-40B4-BE49-F238E27FC236}">
                    <a16:creationId xmlns:a16="http://schemas.microsoft.com/office/drawing/2014/main" id="{4D03D6B4-A397-5EF5-F94A-F8CB49AB94FD}"/>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正方形/長方形 343">
                <a:extLst>
                  <a:ext uri="{FF2B5EF4-FFF2-40B4-BE49-F238E27FC236}">
                    <a16:creationId xmlns:a16="http://schemas.microsoft.com/office/drawing/2014/main" id="{4E70F26E-ABCB-6643-BAC3-6CD5B574544B}"/>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正方形/長方形 344">
                <a:extLst>
                  <a:ext uri="{FF2B5EF4-FFF2-40B4-BE49-F238E27FC236}">
                    <a16:creationId xmlns:a16="http://schemas.microsoft.com/office/drawing/2014/main" id="{F937B497-00AD-F3A7-8140-B1A0E6D7D9E7}"/>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0" name="グループ化 169">
              <a:extLst>
                <a:ext uri="{FF2B5EF4-FFF2-40B4-BE49-F238E27FC236}">
                  <a16:creationId xmlns:a16="http://schemas.microsoft.com/office/drawing/2014/main" id="{BE0A4859-9576-8F82-5191-6EC2D7EEB5CA}"/>
                </a:ext>
              </a:extLst>
            </p:cNvPr>
            <p:cNvGrpSpPr/>
            <p:nvPr/>
          </p:nvGrpSpPr>
          <p:grpSpPr>
            <a:xfrm>
              <a:off x="4560954" y="1790627"/>
              <a:ext cx="74489" cy="161947"/>
              <a:chOff x="5241643" y="1465889"/>
              <a:chExt cx="74489" cy="161947"/>
            </a:xfrm>
          </p:grpSpPr>
          <p:sp>
            <p:nvSpPr>
              <p:cNvPr id="171" name="正方形/長方形 170">
                <a:extLst>
                  <a:ext uri="{FF2B5EF4-FFF2-40B4-BE49-F238E27FC236}">
                    <a16:creationId xmlns:a16="http://schemas.microsoft.com/office/drawing/2014/main" id="{42E3B25E-48F9-5141-5D3F-476AFC2BC76D}"/>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正方形/長方形 337">
                <a:extLst>
                  <a:ext uri="{FF2B5EF4-FFF2-40B4-BE49-F238E27FC236}">
                    <a16:creationId xmlns:a16="http://schemas.microsoft.com/office/drawing/2014/main" id="{801AAF6E-6179-C1A6-4083-9A906A9AAA42}"/>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正方形/長方形 338">
                <a:extLst>
                  <a:ext uri="{FF2B5EF4-FFF2-40B4-BE49-F238E27FC236}">
                    <a16:creationId xmlns:a16="http://schemas.microsoft.com/office/drawing/2014/main" id="{B3B66C64-A610-334F-D269-AD4250C236D5}"/>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8" name="テキスト ボックス 7">
            <a:extLst>
              <a:ext uri="{FF2B5EF4-FFF2-40B4-BE49-F238E27FC236}">
                <a16:creationId xmlns:a16="http://schemas.microsoft.com/office/drawing/2014/main" id="{B7491862-0C37-227D-8EC9-1CAFB92EA564}"/>
              </a:ext>
            </a:extLst>
          </p:cNvPr>
          <p:cNvSpPr txBox="1"/>
          <p:nvPr/>
        </p:nvSpPr>
        <p:spPr>
          <a:xfrm>
            <a:off x="4302620" y="5666613"/>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3D09E854-BD27-A983-3075-2070F39EAF82}"/>
              </a:ext>
            </a:extLst>
          </p:cNvPr>
          <p:cNvGrpSpPr/>
          <p:nvPr/>
        </p:nvGrpSpPr>
        <p:grpSpPr>
          <a:xfrm>
            <a:off x="39110" y="6183905"/>
            <a:ext cx="2421389" cy="700326"/>
            <a:chOff x="4425746" y="1790627"/>
            <a:chExt cx="299020" cy="171949"/>
          </a:xfrm>
        </p:grpSpPr>
        <p:grpSp>
          <p:nvGrpSpPr>
            <p:cNvPr id="145" name="グループ化 144">
              <a:extLst>
                <a:ext uri="{FF2B5EF4-FFF2-40B4-BE49-F238E27FC236}">
                  <a16:creationId xmlns:a16="http://schemas.microsoft.com/office/drawing/2014/main" id="{CA174595-FDE9-B326-8716-994B56F5495E}"/>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61" name="正方形/長方形 160">
                <a:extLst>
                  <a:ext uri="{FF2B5EF4-FFF2-40B4-BE49-F238E27FC236}">
                    <a16:creationId xmlns:a16="http://schemas.microsoft.com/office/drawing/2014/main" id="{016E9B9B-1405-56DD-199E-890CAB3A42F2}"/>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2067DDD7-9CAA-C0FB-D0A8-37039AB83CF4}"/>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292FDC9C-6099-4349-5DF4-7F5D2787C8D2}"/>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14F5350A-3217-5FF6-7DA7-93D4638C2957}"/>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正方形/長方形 164">
                <a:extLst>
                  <a:ext uri="{FF2B5EF4-FFF2-40B4-BE49-F238E27FC236}">
                    <a16:creationId xmlns:a16="http://schemas.microsoft.com/office/drawing/2014/main" id="{F03A0BC6-BC80-C226-5510-F465D0CA7B33}"/>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A4CBB525-5F3E-03C1-4511-F4D2A0D3D69D}"/>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a:extLst>
                <a:ext uri="{FF2B5EF4-FFF2-40B4-BE49-F238E27FC236}">
                  <a16:creationId xmlns:a16="http://schemas.microsoft.com/office/drawing/2014/main" id="{8E72BCBD-E929-F30A-1202-8E84FD9FB66F}"/>
                </a:ext>
              </a:extLst>
            </p:cNvPr>
            <p:cNvGrpSpPr/>
            <p:nvPr/>
          </p:nvGrpSpPr>
          <p:grpSpPr>
            <a:xfrm flipH="1">
              <a:off x="4425746" y="1794021"/>
              <a:ext cx="83374" cy="161947"/>
              <a:chOff x="5241643" y="1465889"/>
              <a:chExt cx="83374" cy="161947"/>
            </a:xfrm>
          </p:grpSpPr>
          <p:sp>
            <p:nvSpPr>
              <p:cNvPr id="158" name="正方形/長方形 157">
                <a:extLst>
                  <a:ext uri="{FF2B5EF4-FFF2-40B4-BE49-F238E27FC236}">
                    <a16:creationId xmlns:a16="http://schemas.microsoft.com/office/drawing/2014/main" id="{A879C58C-0919-6797-BF3C-25ABE5282220}"/>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01E0019C-A9B2-A548-B0D7-937879D88A53}"/>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B86225D-3DFA-7668-017D-ECD3DCC21544}"/>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 name="グループ化 146">
              <a:extLst>
                <a:ext uri="{FF2B5EF4-FFF2-40B4-BE49-F238E27FC236}">
                  <a16:creationId xmlns:a16="http://schemas.microsoft.com/office/drawing/2014/main" id="{69E7D301-10A6-D965-8B4D-0C1E393BB9CD}"/>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52" name="正方形/長方形 151">
                <a:extLst>
                  <a:ext uri="{FF2B5EF4-FFF2-40B4-BE49-F238E27FC236}">
                    <a16:creationId xmlns:a16="http://schemas.microsoft.com/office/drawing/2014/main" id="{7428A50D-7D54-9B9E-9D64-608700EE993C}"/>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9756E7F2-01A5-29DE-2BBC-340C8EA76E97}"/>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a:extLst>
                  <a:ext uri="{FF2B5EF4-FFF2-40B4-BE49-F238E27FC236}">
                    <a16:creationId xmlns:a16="http://schemas.microsoft.com/office/drawing/2014/main" id="{80C24F15-47C4-6A1B-0321-3A3EED9FEDE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a:extLst>
                  <a:ext uri="{FF2B5EF4-FFF2-40B4-BE49-F238E27FC236}">
                    <a16:creationId xmlns:a16="http://schemas.microsoft.com/office/drawing/2014/main" id="{293D1C00-64A1-A776-7C08-D9976F91E1A8}"/>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a:extLst>
                  <a:ext uri="{FF2B5EF4-FFF2-40B4-BE49-F238E27FC236}">
                    <a16:creationId xmlns:a16="http://schemas.microsoft.com/office/drawing/2014/main" id="{B32798BD-8C7B-2163-B2A4-BA78DD2D0D32}"/>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D7AC53EC-342F-E18F-916C-2EF4C8F302E7}"/>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15523711-7B98-75E4-49DC-E441DA20CDFE}"/>
                </a:ext>
              </a:extLst>
            </p:cNvPr>
            <p:cNvGrpSpPr/>
            <p:nvPr/>
          </p:nvGrpSpPr>
          <p:grpSpPr>
            <a:xfrm>
              <a:off x="4560954" y="1790627"/>
              <a:ext cx="74489" cy="161947"/>
              <a:chOff x="5241643" y="1465889"/>
              <a:chExt cx="74489" cy="161947"/>
            </a:xfrm>
          </p:grpSpPr>
          <p:sp>
            <p:nvSpPr>
              <p:cNvPr id="149" name="正方形/長方形 148">
                <a:extLst>
                  <a:ext uri="{FF2B5EF4-FFF2-40B4-BE49-F238E27FC236}">
                    <a16:creationId xmlns:a16="http://schemas.microsoft.com/office/drawing/2014/main" id="{8F2FEE88-118A-2981-7318-7C0DD80BD7AA}"/>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18A74C5B-8594-FECC-BC19-93F7C368AAEC}"/>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5BBA0F9D-97CD-B985-9418-88C4834B64E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 name="グループ化 9">
            <a:extLst>
              <a:ext uri="{FF2B5EF4-FFF2-40B4-BE49-F238E27FC236}">
                <a16:creationId xmlns:a16="http://schemas.microsoft.com/office/drawing/2014/main" id="{CC3BF20E-B5C1-B488-23CF-90030A2BDBE1}"/>
              </a:ext>
            </a:extLst>
          </p:cNvPr>
          <p:cNvGrpSpPr/>
          <p:nvPr/>
        </p:nvGrpSpPr>
        <p:grpSpPr>
          <a:xfrm>
            <a:off x="3769911" y="6183905"/>
            <a:ext cx="2421389" cy="700326"/>
            <a:chOff x="4425746" y="1790627"/>
            <a:chExt cx="299020" cy="171949"/>
          </a:xfrm>
        </p:grpSpPr>
        <p:grpSp>
          <p:nvGrpSpPr>
            <p:cNvPr id="59" name="グループ化 58">
              <a:extLst>
                <a:ext uri="{FF2B5EF4-FFF2-40B4-BE49-F238E27FC236}">
                  <a16:creationId xmlns:a16="http://schemas.microsoft.com/office/drawing/2014/main" id="{C44B7DC2-2431-3FB3-C082-A5C971583A6C}"/>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39" name="正方形/長方形 138">
                <a:extLst>
                  <a:ext uri="{FF2B5EF4-FFF2-40B4-BE49-F238E27FC236}">
                    <a16:creationId xmlns:a16="http://schemas.microsoft.com/office/drawing/2014/main" id="{388F0372-CCB9-085D-6434-F2945159DE19}"/>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3B06F3B4-98BB-2953-54C9-A63D4A952A06}"/>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E2F195D9-AE94-B832-8094-9F070356E6CB}"/>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93903C12-2839-0ADD-ABAB-4924C14ABF00}"/>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C472913F-C95A-6F14-2228-E8887E2D0A87}"/>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3E93BF8D-5B31-DEEA-D3D2-315BA63D5B2E}"/>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76316C8D-CE05-7106-EF63-82C57041663E}"/>
                </a:ext>
              </a:extLst>
            </p:cNvPr>
            <p:cNvGrpSpPr/>
            <p:nvPr/>
          </p:nvGrpSpPr>
          <p:grpSpPr>
            <a:xfrm flipH="1">
              <a:off x="4425746" y="1794021"/>
              <a:ext cx="83374" cy="161947"/>
              <a:chOff x="5241643" y="1465889"/>
              <a:chExt cx="83374" cy="161947"/>
            </a:xfrm>
          </p:grpSpPr>
          <p:sp>
            <p:nvSpPr>
              <p:cNvPr id="136" name="正方形/長方形 135">
                <a:extLst>
                  <a:ext uri="{FF2B5EF4-FFF2-40B4-BE49-F238E27FC236}">
                    <a16:creationId xmlns:a16="http://schemas.microsoft.com/office/drawing/2014/main" id="{D55F4AD2-4E59-F5F6-D66F-2DCC93BFEF55}"/>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348A4D85-8AD6-5ECC-4F63-F20C10F32BBA}"/>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DE0C9BD2-27B3-0D9D-32D9-C5BB432DD23C}"/>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11BC99C5-3982-0679-A1D9-BC098DF39EA8}"/>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30" name="正方形/長方形 129">
                <a:extLst>
                  <a:ext uri="{FF2B5EF4-FFF2-40B4-BE49-F238E27FC236}">
                    <a16:creationId xmlns:a16="http://schemas.microsoft.com/office/drawing/2014/main" id="{C352C998-EA99-8BCE-B63A-5EC98B31C2C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4AC59048-4A96-E871-365D-DD4C02A78F3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C469D63C-617C-6D61-0EAF-A27AA222BE1B}"/>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D077307D-83FF-EC00-5302-8E974F29B8CF}"/>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9975E141-3138-7F49-316F-DEE5C5F8FA51}"/>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8CF57E63-99CB-78C4-A60E-808FEA5A320D}"/>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EA8228CC-B5D0-64C6-A7B3-F3A2B1E51BE7}"/>
                </a:ext>
              </a:extLst>
            </p:cNvPr>
            <p:cNvGrpSpPr/>
            <p:nvPr/>
          </p:nvGrpSpPr>
          <p:grpSpPr>
            <a:xfrm>
              <a:off x="4560954" y="1790627"/>
              <a:ext cx="74489" cy="161947"/>
              <a:chOff x="5241643" y="1465889"/>
              <a:chExt cx="74489" cy="161947"/>
            </a:xfrm>
          </p:grpSpPr>
          <p:sp>
            <p:nvSpPr>
              <p:cNvPr id="63" name="正方形/長方形 62">
                <a:extLst>
                  <a:ext uri="{FF2B5EF4-FFF2-40B4-BE49-F238E27FC236}">
                    <a16:creationId xmlns:a16="http://schemas.microsoft.com/office/drawing/2014/main" id="{8C3CE942-E1B7-0CE0-1536-D6897C02C2DE}"/>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3E5FCA44-7765-8665-B2B9-665EB328C65B}"/>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5201DD09-C358-FF76-1AE9-4D824FE41E16}"/>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1" name="グループ化 10">
            <a:extLst>
              <a:ext uri="{FF2B5EF4-FFF2-40B4-BE49-F238E27FC236}">
                <a16:creationId xmlns:a16="http://schemas.microsoft.com/office/drawing/2014/main" id="{AFCB023C-7131-0450-6D85-7F6C2FEEEE42}"/>
              </a:ext>
            </a:extLst>
          </p:cNvPr>
          <p:cNvGrpSpPr/>
          <p:nvPr/>
        </p:nvGrpSpPr>
        <p:grpSpPr>
          <a:xfrm>
            <a:off x="7218617" y="6201728"/>
            <a:ext cx="1889814" cy="700326"/>
            <a:chOff x="4425746" y="1790627"/>
            <a:chExt cx="299020" cy="171949"/>
          </a:xfrm>
        </p:grpSpPr>
        <p:grpSp>
          <p:nvGrpSpPr>
            <p:cNvPr id="37" name="グループ化 36">
              <a:extLst>
                <a:ext uri="{FF2B5EF4-FFF2-40B4-BE49-F238E27FC236}">
                  <a16:creationId xmlns:a16="http://schemas.microsoft.com/office/drawing/2014/main" id="{EF434573-8C16-6DB5-DC21-8DDF139B8B9F}"/>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53" name="正方形/長方形 52">
                <a:extLst>
                  <a:ext uri="{FF2B5EF4-FFF2-40B4-BE49-F238E27FC236}">
                    <a16:creationId xmlns:a16="http://schemas.microsoft.com/office/drawing/2014/main" id="{367A4CAC-9EE0-FC4C-3556-0BA91204E082}"/>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19845CCE-AA6E-6AF6-BDFE-4F2CCE8C4DD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5D73497-54A9-C7E5-0E5C-E6F995CFCB8F}"/>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477C14D-FBCE-ABDB-6457-D40DF9DB9B1A}"/>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28E651F-7916-0382-E022-1163DD23018C}"/>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A34881C4-A110-DE1A-992F-A488608D6871}"/>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5A5CB151-9D7C-A972-FD4F-407E91A3DBFD}"/>
                </a:ext>
              </a:extLst>
            </p:cNvPr>
            <p:cNvGrpSpPr/>
            <p:nvPr/>
          </p:nvGrpSpPr>
          <p:grpSpPr>
            <a:xfrm flipH="1">
              <a:off x="4425746" y="1794021"/>
              <a:ext cx="83374" cy="161947"/>
              <a:chOff x="5241643" y="1465889"/>
              <a:chExt cx="83374" cy="161947"/>
            </a:xfrm>
          </p:grpSpPr>
          <p:sp>
            <p:nvSpPr>
              <p:cNvPr id="50" name="正方形/長方形 49">
                <a:extLst>
                  <a:ext uri="{FF2B5EF4-FFF2-40B4-BE49-F238E27FC236}">
                    <a16:creationId xmlns:a16="http://schemas.microsoft.com/office/drawing/2014/main" id="{50FA7AFB-D0B1-C1B9-BC3F-399460280FC9}"/>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3A1CBAF-F895-705B-7AC6-347C8439ACC2}"/>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A9EA3CE4-481F-3028-5060-EDF829F272E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F2967D5C-3814-3671-4DE0-3ACDB98678FF}"/>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44" name="正方形/長方形 43">
                <a:extLst>
                  <a:ext uri="{FF2B5EF4-FFF2-40B4-BE49-F238E27FC236}">
                    <a16:creationId xmlns:a16="http://schemas.microsoft.com/office/drawing/2014/main" id="{CBE0D695-B41F-F5EF-0103-D56E9C0A11C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7D6B5E77-4639-C52B-B4F4-004CC3AE6A4C}"/>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4080DEF5-1A9B-CFA3-D978-F1B95F0A4F95}"/>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FEFDD77-5515-ADED-55AD-A6BDE29E068C}"/>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5335D0D-6CB2-8190-4EC5-E3F9874497B3}"/>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98D94E13-9CAF-F652-B4A6-B883331FFD6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44097A3C-8B76-5428-2564-DB030C76C507}"/>
                </a:ext>
              </a:extLst>
            </p:cNvPr>
            <p:cNvGrpSpPr/>
            <p:nvPr/>
          </p:nvGrpSpPr>
          <p:grpSpPr>
            <a:xfrm>
              <a:off x="4560954" y="1790627"/>
              <a:ext cx="74489" cy="161947"/>
              <a:chOff x="5241643" y="1465889"/>
              <a:chExt cx="74489" cy="161947"/>
            </a:xfrm>
          </p:grpSpPr>
          <p:sp>
            <p:nvSpPr>
              <p:cNvPr id="41" name="正方形/長方形 40">
                <a:extLst>
                  <a:ext uri="{FF2B5EF4-FFF2-40B4-BE49-F238E27FC236}">
                    <a16:creationId xmlns:a16="http://schemas.microsoft.com/office/drawing/2014/main" id="{EE1523C5-18EA-8F29-D3DC-C9912108EF9A}"/>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5D341422-C514-1138-6877-FC7DEE20620E}"/>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3CC86931-CC44-1292-728F-2A4AB77945B6}"/>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2" name="グループ化 11">
            <a:extLst>
              <a:ext uri="{FF2B5EF4-FFF2-40B4-BE49-F238E27FC236}">
                <a16:creationId xmlns:a16="http://schemas.microsoft.com/office/drawing/2014/main" id="{76CADA3D-9BF2-55BE-CF5D-92449ADCA9C4}"/>
              </a:ext>
            </a:extLst>
          </p:cNvPr>
          <p:cNvGrpSpPr/>
          <p:nvPr/>
        </p:nvGrpSpPr>
        <p:grpSpPr>
          <a:xfrm>
            <a:off x="9562283" y="6175802"/>
            <a:ext cx="1862001" cy="700326"/>
            <a:chOff x="4425746" y="1790627"/>
            <a:chExt cx="299020" cy="171949"/>
          </a:xfrm>
        </p:grpSpPr>
        <p:grpSp>
          <p:nvGrpSpPr>
            <p:cNvPr id="15" name="グループ化 14">
              <a:extLst>
                <a:ext uri="{FF2B5EF4-FFF2-40B4-BE49-F238E27FC236}">
                  <a16:creationId xmlns:a16="http://schemas.microsoft.com/office/drawing/2014/main" id="{E1BCF2FF-6FF6-0433-7717-32EDA6CACDE5}"/>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1" name="正方形/長方形 30">
                <a:extLst>
                  <a:ext uri="{FF2B5EF4-FFF2-40B4-BE49-F238E27FC236}">
                    <a16:creationId xmlns:a16="http://schemas.microsoft.com/office/drawing/2014/main" id="{C35E5500-FE76-B2B6-F320-3A79C75E4125}"/>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9C697B4-7C24-D288-7E08-4E257CAAD35A}"/>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C28ACD1-B2F9-E435-F20A-F039E02ADD46}"/>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03B7BEE-730E-A97C-E424-936FBCED87B8}"/>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38C33BB8-053D-608B-C9B2-D1DA9F4E1989}"/>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3621E23-B392-D236-3227-B80BF03FD3F2}"/>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F85B353E-AA1F-C138-03E9-2EE863370845}"/>
                </a:ext>
              </a:extLst>
            </p:cNvPr>
            <p:cNvGrpSpPr/>
            <p:nvPr/>
          </p:nvGrpSpPr>
          <p:grpSpPr>
            <a:xfrm flipH="1">
              <a:off x="4425746" y="1794021"/>
              <a:ext cx="83374" cy="161947"/>
              <a:chOff x="5241643" y="1465889"/>
              <a:chExt cx="83374" cy="161947"/>
            </a:xfrm>
          </p:grpSpPr>
          <p:sp>
            <p:nvSpPr>
              <p:cNvPr id="28" name="正方形/長方形 27">
                <a:extLst>
                  <a:ext uri="{FF2B5EF4-FFF2-40B4-BE49-F238E27FC236}">
                    <a16:creationId xmlns:a16="http://schemas.microsoft.com/office/drawing/2014/main" id="{A1DD7101-65F1-8DAB-0136-03BFD6F14398}"/>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4DBC7CB-A31C-DD62-364C-1375B45B1F6C}"/>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DD24F7A-029E-65A0-AA5E-D988EA70CB8E}"/>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F32E1A82-BD0C-444F-8BF2-C06B9F7562CD}"/>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22" name="正方形/長方形 21">
                <a:extLst>
                  <a:ext uri="{FF2B5EF4-FFF2-40B4-BE49-F238E27FC236}">
                    <a16:creationId xmlns:a16="http://schemas.microsoft.com/office/drawing/2014/main" id="{CEB8D1B7-DA72-2C86-FB9F-C396EB4B8E3C}"/>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D7B9567-D269-9265-27AF-221F0AFF45F9}"/>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2F205DDF-886C-76C0-6B80-F545713D44C8}"/>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AAE0391-BC1D-3BB6-3B6D-17EB2AABE745}"/>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8DE5B220-3C8B-9299-2782-873600CD3C6F}"/>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049D17FF-C7B1-18D2-475B-337C80F092CE}"/>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39BEA2FC-136D-7ABF-421C-8201B88DEF01}"/>
                </a:ext>
              </a:extLst>
            </p:cNvPr>
            <p:cNvGrpSpPr/>
            <p:nvPr/>
          </p:nvGrpSpPr>
          <p:grpSpPr>
            <a:xfrm>
              <a:off x="4560954" y="1790627"/>
              <a:ext cx="74489" cy="161947"/>
              <a:chOff x="5241643" y="1465889"/>
              <a:chExt cx="74489" cy="161947"/>
            </a:xfrm>
          </p:grpSpPr>
          <p:sp>
            <p:nvSpPr>
              <p:cNvPr id="19" name="正方形/長方形 18">
                <a:extLst>
                  <a:ext uri="{FF2B5EF4-FFF2-40B4-BE49-F238E27FC236}">
                    <a16:creationId xmlns:a16="http://schemas.microsoft.com/office/drawing/2014/main" id="{292CDEAC-38DE-326F-261A-FFBB1F90F7C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231100D9-5FBC-1F4D-8D07-57F3C2533417}"/>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305EB2C-ACE9-CA67-1AEE-ABAFBE245F7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286A20D4-2107-1C7B-9EFB-2DCA0AD5DFC0}"/>
              </a:ext>
            </a:extLst>
          </p:cNvPr>
          <p:cNvSpPr txBox="1"/>
          <p:nvPr/>
        </p:nvSpPr>
        <p:spPr>
          <a:xfrm>
            <a:off x="269540" y="5510936"/>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89DD193C-4327-17F3-9974-E173994E5FEF}"/>
              </a:ext>
            </a:extLst>
          </p:cNvPr>
          <p:cNvSpPr txBox="1"/>
          <p:nvPr/>
        </p:nvSpPr>
        <p:spPr>
          <a:xfrm>
            <a:off x="8464340" y="5498770"/>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nvGrpSpPr>
          <p:cNvPr id="184" name="グループ化 183">
            <a:extLst>
              <a:ext uri="{FF2B5EF4-FFF2-40B4-BE49-F238E27FC236}">
                <a16:creationId xmlns:a16="http://schemas.microsoft.com/office/drawing/2014/main" id="{F9BAACF1-C553-16FB-5F68-407C23FC9287}"/>
              </a:ext>
            </a:extLst>
          </p:cNvPr>
          <p:cNvGrpSpPr/>
          <p:nvPr/>
        </p:nvGrpSpPr>
        <p:grpSpPr>
          <a:xfrm>
            <a:off x="429495" y="1644546"/>
            <a:ext cx="11483446" cy="3628232"/>
            <a:chOff x="429495" y="1644546"/>
            <a:chExt cx="11483446" cy="3628232"/>
          </a:xfrm>
        </p:grpSpPr>
        <p:sp>
          <p:nvSpPr>
            <p:cNvPr id="173" name="テキスト ボックス 172">
              <a:extLst>
                <a:ext uri="{FF2B5EF4-FFF2-40B4-BE49-F238E27FC236}">
                  <a16:creationId xmlns:a16="http://schemas.microsoft.com/office/drawing/2014/main" id="{DD2964AB-A7F4-8F84-47BD-65B74D8D5D61}"/>
                </a:ext>
              </a:extLst>
            </p:cNvPr>
            <p:cNvSpPr txBox="1"/>
            <p:nvPr/>
          </p:nvSpPr>
          <p:spPr>
            <a:xfrm>
              <a:off x="429495" y="2241179"/>
              <a:ext cx="5672173" cy="3031599"/>
            </a:xfrm>
            <a:prstGeom prst="rect">
              <a:avLst/>
            </a:prstGeom>
            <a:noFill/>
          </p:spPr>
          <p:txBody>
            <a:bodyPr wrap="square">
              <a:spAutoFit/>
            </a:bodyPr>
            <a:lstStyle/>
            <a:p>
              <a:pPr>
                <a:spcAft>
                  <a:spcPts val="600"/>
                </a:spcAft>
              </a:pPr>
              <a:r>
                <a:rPr lang="en-US" altLang="ja-JP" sz="1600">
                  <a:solidFill>
                    <a:schemeClr val="bg1"/>
                  </a:solidFill>
                </a:rPr>
                <a:t>Garstang, Model for Artificial Night-Sky Illumination. Publications of the Astronomical Society of the Pacific 98 (1986).</a:t>
              </a:r>
            </a:p>
            <a:p>
              <a:pPr>
                <a:spcAft>
                  <a:spcPts val="600"/>
                </a:spcAft>
              </a:pPr>
              <a:r>
                <a:rPr lang="en-US" altLang="ja-JP" sz="1600" err="1">
                  <a:solidFill>
                    <a:schemeClr val="bg1"/>
                  </a:solidFill>
                </a:rPr>
                <a:t>Kocifaj</a:t>
              </a:r>
              <a:r>
                <a:rPr lang="en-US" altLang="ja-JP" sz="1600">
                  <a:solidFill>
                    <a:schemeClr val="bg1"/>
                  </a:solidFill>
                </a:rPr>
                <a:t>, Light-Pollution Model for Cloudy and Cloudless Night Skies with Ground-Based Light Sources. Applied optics (2007).</a:t>
              </a:r>
            </a:p>
            <a:p>
              <a:pPr>
                <a:spcAft>
                  <a:spcPts val="600"/>
                </a:spcAft>
              </a:pPr>
              <a:r>
                <a:rPr lang="en-US" altLang="ja-JP" sz="1600" err="1">
                  <a:solidFill>
                    <a:schemeClr val="bg1"/>
                  </a:solidFill>
                </a:rPr>
                <a:t>Bará</a:t>
              </a:r>
              <a:r>
                <a:rPr lang="en-US" altLang="ja-JP" sz="1600">
                  <a:solidFill>
                    <a:schemeClr val="bg1"/>
                  </a:solidFill>
                </a:rPr>
                <a:t> et al, Modal evaluation of the anthropogenic night sky brightness at arbitrary distances from a light source. Journal of Optics 17, 10 (2015).</a:t>
              </a:r>
            </a:p>
            <a:p>
              <a:pPr>
                <a:spcAft>
                  <a:spcPts val="600"/>
                </a:spcAft>
              </a:pPr>
              <a:r>
                <a:rPr lang="en-US" altLang="ja-JP" sz="1600" err="1">
                  <a:solidFill>
                    <a:schemeClr val="bg1"/>
                  </a:solidFill>
                </a:rPr>
                <a:t>Kocifaj</a:t>
              </a:r>
              <a:r>
                <a:rPr lang="en-US" altLang="ja-JP" sz="1600">
                  <a:solidFill>
                    <a:schemeClr val="bg1"/>
                  </a:solidFill>
                </a:rPr>
                <a:t> and </a:t>
              </a:r>
              <a:r>
                <a:rPr lang="en-US" altLang="ja-JP" sz="1600" err="1">
                  <a:solidFill>
                    <a:schemeClr val="bg1"/>
                  </a:solidFill>
                </a:rPr>
                <a:t>Kundracik</a:t>
              </a:r>
              <a:r>
                <a:rPr lang="en-US" altLang="ja-JP" sz="1600">
                  <a:solidFill>
                    <a:schemeClr val="bg1"/>
                  </a:solidFill>
                </a:rPr>
                <a:t>, Modeling the Night Sky Brightness Distribution via New </a:t>
              </a:r>
              <a:r>
                <a:rPr lang="en-US" altLang="ja-JP" sz="1600" err="1">
                  <a:solidFill>
                    <a:schemeClr val="bg1"/>
                  </a:solidFill>
                </a:rPr>
                <a:t>SkyGlow</a:t>
              </a:r>
              <a:r>
                <a:rPr lang="en-US" altLang="ja-JP" sz="1600">
                  <a:solidFill>
                    <a:schemeClr val="bg1"/>
                  </a:solidFill>
                </a:rPr>
                <a:t> Simulator. In 2016 IEEE Lighting Conference of the </a:t>
              </a:r>
              <a:r>
                <a:rPr lang="en-US" altLang="ja-JP" sz="1600" err="1">
                  <a:solidFill>
                    <a:schemeClr val="bg1"/>
                  </a:solidFill>
                </a:rPr>
                <a:t>Visegrad</a:t>
              </a:r>
              <a:r>
                <a:rPr lang="en-US" altLang="ja-JP" sz="1600">
                  <a:solidFill>
                    <a:schemeClr val="bg1"/>
                  </a:solidFill>
                </a:rPr>
                <a:t> Countries (Lumen V4) (2016). </a:t>
              </a:r>
            </a:p>
          </p:txBody>
        </p:sp>
        <p:sp>
          <p:nvSpPr>
            <p:cNvPr id="178" name="テキスト ボックス 177">
              <a:extLst>
                <a:ext uri="{FF2B5EF4-FFF2-40B4-BE49-F238E27FC236}">
                  <a16:creationId xmlns:a16="http://schemas.microsoft.com/office/drawing/2014/main" id="{64D9ABDA-0600-DEE4-DFD1-BB58B573F900}"/>
                </a:ext>
              </a:extLst>
            </p:cNvPr>
            <p:cNvSpPr txBox="1"/>
            <p:nvPr/>
          </p:nvSpPr>
          <p:spPr>
            <a:xfrm>
              <a:off x="6240768" y="1644546"/>
              <a:ext cx="5672173" cy="3277820"/>
            </a:xfrm>
            <a:prstGeom prst="rect">
              <a:avLst/>
            </a:prstGeom>
            <a:noFill/>
          </p:spPr>
          <p:txBody>
            <a:bodyPr wrap="square">
              <a:spAutoFit/>
            </a:bodyPr>
            <a:lstStyle/>
            <a:p>
              <a:pPr>
                <a:spcAft>
                  <a:spcPts val="600"/>
                </a:spcAft>
              </a:pPr>
              <a:r>
                <a:rPr lang="en-US" altLang="ja-JP" sz="1600" err="1">
                  <a:solidFill>
                    <a:schemeClr val="bg1"/>
                  </a:solidFill>
                </a:rPr>
                <a:t>Kocifaj</a:t>
              </a:r>
              <a:r>
                <a:rPr lang="en-US" altLang="ja-JP" sz="1600">
                  <a:solidFill>
                    <a:schemeClr val="bg1"/>
                  </a:solidFill>
                </a:rPr>
                <a:t>, Multiple scattering contribution to the diffuse light of a night sky: A model which embraces all orders of scattering. Journal of Quantitative Spectroscopy and Radiative Transfer 206 (2018).</a:t>
              </a:r>
            </a:p>
            <a:p>
              <a:pPr>
                <a:spcAft>
                  <a:spcPts val="600"/>
                </a:spcAft>
              </a:pPr>
              <a:r>
                <a:rPr lang="en-US" altLang="ja-JP" sz="1600" err="1">
                  <a:solidFill>
                    <a:schemeClr val="bg1"/>
                  </a:solidFill>
                </a:rPr>
                <a:t>Bará</a:t>
              </a:r>
              <a:r>
                <a:rPr lang="en-US" altLang="ja-JP" sz="1600">
                  <a:solidFill>
                    <a:schemeClr val="bg1"/>
                  </a:solidFill>
                </a:rPr>
                <a:t> et al., Fast Fourier transform calculation of artificial night sky brightness maps. Journal of Quantitative Spectroscopy and Radiative Transfer 240 (2020).</a:t>
              </a:r>
            </a:p>
            <a:p>
              <a:pPr>
                <a:spcAft>
                  <a:spcPts val="600"/>
                </a:spcAft>
              </a:pPr>
              <a:r>
                <a:rPr lang="en-US" altLang="ja-JP" sz="1600" err="1">
                  <a:solidFill>
                    <a:schemeClr val="bg1"/>
                  </a:solidFill>
                </a:rPr>
                <a:t>Falchi</a:t>
              </a:r>
              <a:r>
                <a:rPr lang="en-US" altLang="ja-JP" sz="1600">
                  <a:solidFill>
                    <a:schemeClr val="bg1"/>
                  </a:solidFill>
                </a:rPr>
                <a:t> and </a:t>
              </a:r>
              <a:r>
                <a:rPr lang="en-US" altLang="ja-JP" sz="1600" err="1">
                  <a:solidFill>
                    <a:schemeClr val="bg1"/>
                  </a:solidFill>
                </a:rPr>
                <a:t>Bará</a:t>
              </a:r>
              <a:r>
                <a:rPr lang="en-US" altLang="ja-JP" sz="1600">
                  <a:solidFill>
                    <a:schemeClr val="bg1"/>
                  </a:solidFill>
                </a:rPr>
                <a:t>, Computing light pollution indicators for environmental assessment. Natural Sciences 1, 2 (2021).</a:t>
              </a:r>
            </a:p>
            <a:p>
              <a:pPr>
                <a:spcAft>
                  <a:spcPts val="600"/>
                </a:spcAft>
              </a:pPr>
              <a:r>
                <a:rPr lang="en-US" altLang="ja-JP" sz="1600" err="1">
                  <a:solidFill>
                    <a:schemeClr val="bg1"/>
                  </a:solidFill>
                </a:rPr>
                <a:t>Simoneau</a:t>
              </a:r>
              <a:r>
                <a:rPr lang="en-US" altLang="ja-JP" sz="1600">
                  <a:solidFill>
                    <a:schemeClr val="bg1"/>
                  </a:solidFill>
                </a:rPr>
                <a:t> et al., Point spread functions for mapping artificial night sky luminance over large territories. Monthly Notices of the Royal Astronomical Society 504, 1 (2021).</a:t>
              </a:r>
              <a:endParaRPr lang="ja-JP" altLang="en-US" sz="1600">
                <a:solidFill>
                  <a:schemeClr val="bg1"/>
                </a:solidFill>
              </a:endParaRPr>
            </a:p>
          </p:txBody>
        </p:sp>
      </p:grpSp>
      <p:sp>
        <p:nvSpPr>
          <p:cNvPr id="183" name="テキスト ボックス 182">
            <a:extLst>
              <a:ext uri="{FF2B5EF4-FFF2-40B4-BE49-F238E27FC236}">
                <a16:creationId xmlns:a16="http://schemas.microsoft.com/office/drawing/2014/main" id="{92D18FFD-4E5A-9527-0E0F-D6E740A0535D}"/>
              </a:ext>
            </a:extLst>
          </p:cNvPr>
          <p:cNvSpPr txBox="1"/>
          <p:nvPr/>
        </p:nvSpPr>
        <p:spPr>
          <a:xfrm>
            <a:off x="429495" y="1648471"/>
            <a:ext cx="6192454" cy="584775"/>
          </a:xfrm>
          <a:prstGeom prst="rect">
            <a:avLst/>
          </a:prstGeom>
          <a:noFill/>
        </p:spPr>
        <p:txBody>
          <a:bodyPr wrap="square">
            <a:spAutoFit/>
          </a:bodyPr>
          <a:lstStyle/>
          <a:p>
            <a:pPr>
              <a:spcAft>
                <a:spcPts val="600"/>
              </a:spcAft>
            </a:pPr>
            <a:r>
              <a:rPr lang="en-US" altLang="ja-JP" sz="1600">
                <a:solidFill>
                  <a:schemeClr val="bg1"/>
                </a:solidFill>
              </a:rPr>
              <a:t>Minor et al., Skyglow: Towards a Night-time Illumination Model for Urban Environments. In EG 2016 – Posters.</a:t>
            </a:r>
          </a:p>
        </p:txBody>
      </p:sp>
      <p:sp>
        <p:nvSpPr>
          <p:cNvPr id="2" name="テキスト ボックス 1">
            <a:extLst>
              <a:ext uri="{FF2B5EF4-FFF2-40B4-BE49-F238E27FC236}">
                <a16:creationId xmlns:a16="http://schemas.microsoft.com/office/drawing/2014/main" id="{BA16113C-9720-C420-E6E6-0BC73DD27837}"/>
              </a:ext>
            </a:extLst>
          </p:cNvPr>
          <p:cNvSpPr txBox="1"/>
          <p:nvPr/>
        </p:nvSpPr>
        <p:spPr>
          <a:xfrm>
            <a:off x="1793903" y="2524738"/>
            <a:ext cx="8562918" cy="1754326"/>
          </a:xfrm>
          <a:prstGeom prst="rect">
            <a:avLst/>
          </a:prstGeom>
          <a:solidFill>
            <a:srgbClr val="000000"/>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kumimoji="1" lang="en-US" altLang="ja-JP" sz="5400" dirty="0">
                <a:solidFill>
                  <a:schemeClr val="bg1"/>
                </a:solidFill>
                <a:latin typeface="Arial Black" panose="020B0A04020102020204" pitchFamily="34" charset="0"/>
              </a:rPr>
              <a:t>Fast Rendering of Skyglow</a:t>
            </a:r>
            <a:r>
              <a:rPr lang="ja-JP" altLang="en-US" sz="5400" dirty="0">
                <a:solidFill>
                  <a:schemeClr val="bg1"/>
                </a:solidFill>
                <a:latin typeface="Arial Black" panose="020B0A04020102020204" pitchFamily="34" charset="0"/>
              </a:rPr>
              <a:t> </a:t>
            </a:r>
            <a:r>
              <a:rPr lang="en-US" altLang="ja-JP" sz="5400" dirty="0">
                <a:solidFill>
                  <a:schemeClr val="bg1"/>
                </a:solidFill>
                <a:latin typeface="Arial Black" panose="020B0A04020102020204" pitchFamily="34" charset="0"/>
              </a:rPr>
              <a:t>by</a:t>
            </a:r>
            <a:r>
              <a:rPr lang="ja-JP" altLang="en-US" sz="5400" dirty="0">
                <a:solidFill>
                  <a:schemeClr val="bg1"/>
                </a:solidFill>
                <a:latin typeface="Arial Black" panose="020B0A04020102020204" pitchFamily="34" charset="0"/>
              </a:rPr>
              <a:t> </a:t>
            </a:r>
            <a:r>
              <a:rPr lang="en-US" altLang="ja-JP" sz="5400" dirty="0">
                <a:solidFill>
                  <a:schemeClr val="bg1"/>
                </a:solidFill>
                <a:latin typeface="Arial Black" panose="020B0A04020102020204" pitchFamily="34" charset="0"/>
              </a:rPr>
              <a:t>City</a:t>
            </a:r>
            <a:r>
              <a:rPr lang="ja-JP" altLang="en-US" sz="5400" dirty="0">
                <a:solidFill>
                  <a:schemeClr val="bg1"/>
                </a:solidFill>
                <a:latin typeface="Arial Black" panose="020B0A04020102020204" pitchFamily="34" charset="0"/>
              </a:rPr>
              <a:t> </a:t>
            </a:r>
            <a:r>
              <a:rPr lang="en-US" altLang="ja-JP" sz="5400" dirty="0">
                <a:solidFill>
                  <a:schemeClr val="bg1"/>
                </a:solidFill>
                <a:latin typeface="Arial Black" panose="020B0A04020102020204" pitchFamily="34" charset="0"/>
              </a:rPr>
              <a:t>Light</a:t>
            </a:r>
            <a:endParaRPr kumimoji="1" lang="ja-JP" altLang="en-US" sz="5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2635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par>
                                <p:cTn id="13" presetID="10"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500"/>
                                        <p:tgtEl>
                                          <p:spTgt spid="1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70CAAC-055A-499A-3315-6509C195AAC6}"/>
              </a:ext>
            </a:extLst>
          </p:cNvPr>
          <p:cNvPicPr>
            <a:picLocks noGrp="1" noRot="1" noChangeAspect="1" noMove="1" noResize="1" noEditPoints="1" noAdjustHandles="1" noChangeArrowheads="1" noChangeShapeType="1" noCrop="1"/>
          </p:cNvPicPr>
          <p:nvPr/>
        </p:nvPicPr>
        <p:blipFill rotWithShape="1">
          <a:blip r:embed="rId3"/>
          <a:srcRect l="181" r="10931"/>
          <a:stretch/>
        </p:blipFill>
        <p:spPr>
          <a:xfrm>
            <a:off x="0" y="0"/>
            <a:ext cx="12191999" cy="6858000"/>
          </a:xfrm>
          <a:prstGeom prst="rect">
            <a:avLst/>
          </a:prstGeom>
        </p:spPr>
      </p:pic>
      <p:sp>
        <p:nvSpPr>
          <p:cNvPr id="2" name="フリーフォーム: 図形 1">
            <a:extLst>
              <a:ext uri="{FF2B5EF4-FFF2-40B4-BE49-F238E27FC236}">
                <a16:creationId xmlns:a16="http://schemas.microsoft.com/office/drawing/2014/main" id="{D0DAF0F3-513A-D79C-992F-039740D5D281}"/>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2EFCA7A-543E-2416-88EA-9725505FF43F}"/>
              </a:ext>
            </a:extLst>
          </p:cNvPr>
          <p:cNvSpPr txBox="1"/>
          <p:nvPr/>
        </p:nvSpPr>
        <p:spPr>
          <a:xfrm>
            <a:off x="4869217" y="304800"/>
            <a:ext cx="2079224" cy="830997"/>
          </a:xfrm>
          <a:prstGeom prst="rect">
            <a:avLst/>
          </a:prstGeom>
          <a:noFill/>
        </p:spPr>
        <p:txBody>
          <a:bodyPr wrap="none" rtlCol="0">
            <a:spAutoFit/>
          </a:bodyPr>
          <a:lstStyle/>
          <a:p>
            <a:pPr algn="ctr"/>
            <a:r>
              <a:rPr lang="en-US" altLang="ja-JP" sz="4800">
                <a:solidFill>
                  <a:srgbClr val="FFC000"/>
                </a:solidFill>
                <a:latin typeface="Arial Black" panose="020B0A04020102020204" pitchFamily="34" charset="0"/>
              </a:rPr>
              <a:t>GOAL</a:t>
            </a:r>
            <a:endParaRPr kumimoji="1" lang="ja-JP" altLang="en-US" sz="4800">
              <a:solidFill>
                <a:srgbClr val="FFC000"/>
              </a:solidFill>
              <a:latin typeface="Arial Black" panose="020B0A04020102020204" pitchFamily="34" charset="0"/>
            </a:endParaRPr>
          </a:p>
        </p:txBody>
      </p:sp>
      <p:sp>
        <p:nvSpPr>
          <p:cNvPr id="6" name="テキスト ボックス 5">
            <a:extLst>
              <a:ext uri="{FF2B5EF4-FFF2-40B4-BE49-F238E27FC236}">
                <a16:creationId xmlns:a16="http://schemas.microsoft.com/office/drawing/2014/main" id="{B4E68BC7-CA9A-0C9F-9FD0-D5DD27CB6D6A}"/>
              </a:ext>
            </a:extLst>
          </p:cNvPr>
          <p:cNvSpPr txBox="1"/>
          <p:nvPr/>
        </p:nvSpPr>
        <p:spPr>
          <a:xfrm>
            <a:off x="1650573" y="2244502"/>
            <a:ext cx="8849578" cy="1569660"/>
          </a:xfrm>
          <a:prstGeom prst="rect">
            <a:avLst/>
          </a:prstGeom>
          <a:noFill/>
        </p:spPr>
        <p:txBody>
          <a:bodyPr wrap="square" rtlCol="0">
            <a:spAutoFit/>
          </a:bodyPr>
          <a:lstStyle/>
          <a:p>
            <a:pPr algn="ctr"/>
            <a:r>
              <a:rPr kumimoji="1" lang="en-US" altLang="ja-JP" sz="4800">
                <a:solidFill>
                  <a:schemeClr val="bg1"/>
                </a:solidFill>
                <a:latin typeface="Arial Black" panose="020B0A04020102020204" pitchFamily="34" charset="0"/>
              </a:rPr>
              <a:t>Fast Rendering of Skyglow</a:t>
            </a:r>
            <a:r>
              <a:rPr lang="ja-JP" altLang="en-US" sz="4800">
                <a:solidFill>
                  <a:schemeClr val="bg1"/>
                </a:solidFill>
                <a:latin typeface="Arial Black" panose="020B0A04020102020204" pitchFamily="34" charset="0"/>
              </a:rPr>
              <a:t> </a:t>
            </a:r>
            <a:r>
              <a:rPr lang="en-US" altLang="ja-JP" sz="4800">
                <a:solidFill>
                  <a:schemeClr val="bg1"/>
                </a:solidFill>
                <a:latin typeface="Arial Black" panose="020B0A04020102020204" pitchFamily="34" charset="0"/>
              </a:rPr>
              <a:t>by</a:t>
            </a:r>
            <a:r>
              <a:rPr lang="ja-JP" altLang="en-US" sz="4800">
                <a:solidFill>
                  <a:schemeClr val="bg1"/>
                </a:solidFill>
                <a:latin typeface="Arial Black" panose="020B0A04020102020204" pitchFamily="34" charset="0"/>
              </a:rPr>
              <a:t> </a:t>
            </a:r>
            <a:r>
              <a:rPr lang="en-US" altLang="ja-JP" sz="4800">
                <a:solidFill>
                  <a:schemeClr val="bg1"/>
                </a:solidFill>
                <a:latin typeface="Arial Black" panose="020B0A04020102020204" pitchFamily="34" charset="0"/>
              </a:rPr>
              <a:t>City</a:t>
            </a:r>
            <a:r>
              <a:rPr lang="ja-JP" altLang="en-US" sz="4800">
                <a:solidFill>
                  <a:schemeClr val="bg1"/>
                </a:solidFill>
                <a:latin typeface="Arial Black" panose="020B0A04020102020204" pitchFamily="34" charset="0"/>
              </a:rPr>
              <a:t> </a:t>
            </a:r>
            <a:r>
              <a:rPr lang="en-US" altLang="ja-JP" sz="4800">
                <a:solidFill>
                  <a:schemeClr val="bg1"/>
                </a:solidFill>
                <a:latin typeface="Arial Black" panose="020B0A04020102020204" pitchFamily="34" charset="0"/>
              </a:rPr>
              <a:t>Light</a:t>
            </a:r>
            <a:endParaRPr kumimoji="1" lang="ja-JP" altLang="en-US" sz="4800">
              <a:solidFill>
                <a:schemeClr val="bg1"/>
              </a:solidFill>
              <a:latin typeface="Arial Black" panose="020B0A04020102020204" pitchFamily="34" charset="0"/>
            </a:endParaRPr>
          </a:p>
        </p:txBody>
      </p:sp>
      <p:grpSp>
        <p:nvGrpSpPr>
          <p:cNvPr id="3" name="グループ化 2">
            <a:extLst>
              <a:ext uri="{FF2B5EF4-FFF2-40B4-BE49-F238E27FC236}">
                <a16:creationId xmlns:a16="http://schemas.microsoft.com/office/drawing/2014/main" id="{77A66DCA-2641-ACD3-A581-CB0C5FE44A41}"/>
              </a:ext>
            </a:extLst>
          </p:cNvPr>
          <p:cNvGrpSpPr/>
          <p:nvPr/>
        </p:nvGrpSpPr>
        <p:grpSpPr>
          <a:xfrm>
            <a:off x="39110" y="5498770"/>
            <a:ext cx="12193569" cy="1403284"/>
            <a:chOff x="39110" y="5498770"/>
            <a:chExt cx="12193569" cy="1403284"/>
          </a:xfrm>
        </p:grpSpPr>
        <p:grpSp>
          <p:nvGrpSpPr>
            <p:cNvPr id="7" name="グループ化 6">
              <a:extLst>
                <a:ext uri="{FF2B5EF4-FFF2-40B4-BE49-F238E27FC236}">
                  <a16:creationId xmlns:a16="http://schemas.microsoft.com/office/drawing/2014/main" id="{D461CE7D-C558-8A4B-140E-740A5B2DD1DF}"/>
                </a:ext>
              </a:extLst>
            </p:cNvPr>
            <p:cNvGrpSpPr/>
            <p:nvPr/>
          </p:nvGrpSpPr>
          <p:grpSpPr>
            <a:xfrm>
              <a:off x="10370678" y="6175802"/>
              <a:ext cx="1862001" cy="700326"/>
              <a:chOff x="4425746" y="1790627"/>
              <a:chExt cx="299020" cy="171949"/>
            </a:xfrm>
          </p:grpSpPr>
          <p:grpSp>
            <p:nvGrpSpPr>
              <p:cNvPr id="149" name="グループ化 148">
                <a:extLst>
                  <a:ext uri="{FF2B5EF4-FFF2-40B4-BE49-F238E27FC236}">
                    <a16:creationId xmlns:a16="http://schemas.microsoft.com/office/drawing/2014/main" id="{2D469A3D-B138-9C45-8070-AB624CD70CD0}"/>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65" name="正方形/長方形 164">
                  <a:extLst>
                    <a:ext uri="{FF2B5EF4-FFF2-40B4-BE49-F238E27FC236}">
                      <a16:creationId xmlns:a16="http://schemas.microsoft.com/office/drawing/2014/main" id="{5491A8B9-1B31-4771-D048-36EF39BE7A5A}"/>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70C6F68D-C4FF-CF96-26EB-34386E3B3D84}"/>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8DD40627-689E-4C60-7118-8D2D269678E6}"/>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99878253-C2DA-7AA3-1577-F68A5F40C81A}"/>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C474167E-A468-0C4D-C6FC-DD200B08B95E}"/>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9DDF69F9-1578-EFE0-9BA8-8DACBB44B468}"/>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0" name="グループ化 149">
                <a:extLst>
                  <a:ext uri="{FF2B5EF4-FFF2-40B4-BE49-F238E27FC236}">
                    <a16:creationId xmlns:a16="http://schemas.microsoft.com/office/drawing/2014/main" id="{AA87FDF7-2620-9059-D99F-3F66E5F5579E}"/>
                  </a:ext>
                </a:extLst>
              </p:cNvPr>
              <p:cNvGrpSpPr/>
              <p:nvPr/>
            </p:nvGrpSpPr>
            <p:grpSpPr>
              <a:xfrm flipH="1">
                <a:off x="4425746" y="1794021"/>
                <a:ext cx="83374" cy="161947"/>
                <a:chOff x="5241643" y="1465889"/>
                <a:chExt cx="83374" cy="161947"/>
              </a:xfrm>
            </p:grpSpPr>
            <p:sp>
              <p:nvSpPr>
                <p:cNvPr id="162" name="正方形/長方形 161">
                  <a:extLst>
                    <a:ext uri="{FF2B5EF4-FFF2-40B4-BE49-F238E27FC236}">
                      <a16:creationId xmlns:a16="http://schemas.microsoft.com/office/drawing/2014/main" id="{76DDBBE6-4121-CE52-DBB9-9C9E3E0BC30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D05518E5-5302-9D55-C275-67712B673FF2}"/>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9BE47CF6-0DC4-50FD-F59C-8D8EF88ECB32}"/>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1" name="グループ化 150">
                <a:extLst>
                  <a:ext uri="{FF2B5EF4-FFF2-40B4-BE49-F238E27FC236}">
                    <a16:creationId xmlns:a16="http://schemas.microsoft.com/office/drawing/2014/main" id="{6F97D77A-2A99-144A-F31B-14421447FDF4}"/>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56" name="正方形/長方形 155">
                  <a:extLst>
                    <a:ext uri="{FF2B5EF4-FFF2-40B4-BE49-F238E27FC236}">
                      <a16:creationId xmlns:a16="http://schemas.microsoft.com/office/drawing/2014/main" id="{41306CF4-4CE7-7753-CC59-3EA39A43C68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EBAA0482-69CA-71F1-D135-17FD6516888E}"/>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08A66684-677F-2AAD-7A72-D0913B173FE3}"/>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91FB3E53-1977-2617-931C-09CF1823B775}"/>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318B656C-3AB3-A126-C394-6636F03F6B38}"/>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a:extLst>
                    <a:ext uri="{FF2B5EF4-FFF2-40B4-BE49-F238E27FC236}">
                      <a16:creationId xmlns:a16="http://schemas.microsoft.com/office/drawing/2014/main" id="{9C280C0D-D4D3-BB39-DF0F-6797F827F0A2}"/>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2" name="グループ化 151">
                <a:extLst>
                  <a:ext uri="{FF2B5EF4-FFF2-40B4-BE49-F238E27FC236}">
                    <a16:creationId xmlns:a16="http://schemas.microsoft.com/office/drawing/2014/main" id="{31D1B810-9349-976C-96A1-5FCBDB440FC2}"/>
                  </a:ext>
                </a:extLst>
              </p:cNvPr>
              <p:cNvGrpSpPr/>
              <p:nvPr/>
            </p:nvGrpSpPr>
            <p:grpSpPr>
              <a:xfrm>
                <a:off x="4560954" y="1790627"/>
                <a:ext cx="74489" cy="161947"/>
                <a:chOff x="5241643" y="1465889"/>
                <a:chExt cx="74489" cy="161947"/>
              </a:xfrm>
            </p:grpSpPr>
            <p:sp>
              <p:nvSpPr>
                <p:cNvPr id="153" name="正方形/長方形 152">
                  <a:extLst>
                    <a:ext uri="{FF2B5EF4-FFF2-40B4-BE49-F238E27FC236}">
                      <a16:creationId xmlns:a16="http://schemas.microsoft.com/office/drawing/2014/main" id="{E60A0C23-3516-1B50-7F6E-084285DB16C2}"/>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a:extLst>
                    <a:ext uri="{FF2B5EF4-FFF2-40B4-BE49-F238E27FC236}">
                      <a16:creationId xmlns:a16="http://schemas.microsoft.com/office/drawing/2014/main" id="{F5416F62-8943-F060-E14A-E6F55F8BA83D}"/>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a:extLst>
                    <a:ext uri="{FF2B5EF4-FFF2-40B4-BE49-F238E27FC236}">
                      <a16:creationId xmlns:a16="http://schemas.microsoft.com/office/drawing/2014/main" id="{70E27FF8-70FD-B5A1-8427-91DD9A95AF9D}"/>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a:extLst>
                <a:ext uri="{FF2B5EF4-FFF2-40B4-BE49-F238E27FC236}">
                  <a16:creationId xmlns:a16="http://schemas.microsoft.com/office/drawing/2014/main" id="{43D4123C-CBF9-EE38-9A22-7C1746B7C57B}"/>
                </a:ext>
              </a:extLst>
            </p:cNvPr>
            <p:cNvGrpSpPr/>
            <p:nvPr/>
          </p:nvGrpSpPr>
          <p:grpSpPr>
            <a:xfrm>
              <a:off x="6082676" y="6201728"/>
              <a:ext cx="1889814" cy="700326"/>
              <a:chOff x="4425746" y="1790627"/>
              <a:chExt cx="299020" cy="171949"/>
            </a:xfrm>
          </p:grpSpPr>
          <p:grpSp>
            <p:nvGrpSpPr>
              <p:cNvPr id="127" name="グループ化 126">
                <a:extLst>
                  <a:ext uri="{FF2B5EF4-FFF2-40B4-BE49-F238E27FC236}">
                    <a16:creationId xmlns:a16="http://schemas.microsoft.com/office/drawing/2014/main" id="{98BE6602-EE58-03BD-D02E-9CEC71385451}"/>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43" name="正方形/長方形 142">
                  <a:extLst>
                    <a:ext uri="{FF2B5EF4-FFF2-40B4-BE49-F238E27FC236}">
                      <a16:creationId xmlns:a16="http://schemas.microsoft.com/office/drawing/2014/main" id="{E403E3EF-8F27-1D1C-FA52-5979660EBDE0}"/>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F44461D0-1A8D-ED54-2BA1-18D8352B90BF}"/>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0276C7A2-6F7F-7E3A-D06E-D943781165D0}"/>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C98942D7-615F-2854-A812-4B4C883D834B}"/>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C105C873-90B7-9ED7-A30C-80A8C7D201FD}"/>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DB4BA7C8-29C7-BF98-5360-0F8C84EA3AEE}"/>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a:extLst>
                  <a:ext uri="{FF2B5EF4-FFF2-40B4-BE49-F238E27FC236}">
                    <a16:creationId xmlns:a16="http://schemas.microsoft.com/office/drawing/2014/main" id="{05909CA2-5A50-B2C8-B712-7D7EEF777937}"/>
                  </a:ext>
                </a:extLst>
              </p:cNvPr>
              <p:cNvGrpSpPr/>
              <p:nvPr/>
            </p:nvGrpSpPr>
            <p:grpSpPr>
              <a:xfrm flipH="1">
                <a:off x="4425746" y="1794021"/>
                <a:ext cx="83374" cy="161947"/>
                <a:chOff x="5241643" y="1465889"/>
                <a:chExt cx="83374" cy="161947"/>
              </a:xfrm>
            </p:grpSpPr>
            <p:sp>
              <p:nvSpPr>
                <p:cNvPr id="140" name="正方形/長方形 139">
                  <a:extLst>
                    <a:ext uri="{FF2B5EF4-FFF2-40B4-BE49-F238E27FC236}">
                      <a16:creationId xmlns:a16="http://schemas.microsoft.com/office/drawing/2014/main" id="{E541CF87-170A-2016-CAC7-E39A1B95C2B2}"/>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60591DBA-CFA0-F21A-635D-D3EFB643F31F}"/>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3A0BE408-0C74-F415-011D-D9E854CA1501}"/>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9" name="グループ化 128">
                <a:extLst>
                  <a:ext uri="{FF2B5EF4-FFF2-40B4-BE49-F238E27FC236}">
                    <a16:creationId xmlns:a16="http://schemas.microsoft.com/office/drawing/2014/main" id="{5B21E194-C634-081D-17FB-9AABB5F81498}"/>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34" name="正方形/長方形 133">
                  <a:extLst>
                    <a:ext uri="{FF2B5EF4-FFF2-40B4-BE49-F238E27FC236}">
                      <a16:creationId xmlns:a16="http://schemas.microsoft.com/office/drawing/2014/main" id="{02C13A52-CBE9-450B-6F05-E33DC7B59E1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4F794D55-7A9C-F7B2-D8E2-639FDDCC4AFC}"/>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913624AC-0E9E-4977-5E9A-E50FF163473B}"/>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1DCBF94-E61E-70D7-AD10-1568DDCE01CB}"/>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08D9290A-8FCF-B93F-EFE9-CFCECBC880FB}"/>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C5ED519D-B3CF-4A56-9234-324FC2AE7E92}"/>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0" name="グループ化 129">
                <a:extLst>
                  <a:ext uri="{FF2B5EF4-FFF2-40B4-BE49-F238E27FC236}">
                    <a16:creationId xmlns:a16="http://schemas.microsoft.com/office/drawing/2014/main" id="{BB2BAF85-CE17-8342-67A0-9AAC861B88FF}"/>
                  </a:ext>
                </a:extLst>
              </p:cNvPr>
              <p:cNvGrpSpPr/>
              <p:nvPr/>
            </p:nvGrpSpPr>
            <p:grpSpPr>
              <a:xfrm>
                <a:off x="4560954" y="1790627"/>
                <a:ext cx="74489" cy="161947"/>
                <a:chOff x="5241643" y="1465889"/>
                <a:chExt cx="74489" cy="161947"/>
              </a:xfrm>
            </p:grpSpPr>
            <p:sp>
              <p:nvSpPr>
                <p:cNvPr id="131" name="正方形/長方形 130">
                  <a:extLst>
                    <a:ext uri="{FF2B5EF4-FFF2-40B4-BE49-F238E27FC236}">
                      <a16:creationId xmlns:a16="http://schemas.microsoft.com/office/drawing/2014/main" id="{7DFB84C7-0A11-BCAB-0567-0BA3CA11F6BD}"/>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0223B28D-6928-5028-D6EA-4EA073CC85F8}"/>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B0FF8C70-48A2-2CB5-FA33-004F044AE674}"/>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a:extLst>
                <a:ext uri="{FF2B5EF4-FFF2-40B4-BE49-F238E27FC236}">
                  <a16:creationId xmlns:a16="http://schemas.microsoft.com/office/drawing/2014/main" id="{CF44CB2B-3147-9C34-DBAE-A14079BC49FC}"/>
                </a:ext>
              </a:extLst>
            </p:cNvPr>
            <p:cNvGrpSpPr/>
            <p:nvPr/>
          </p:nvGrpSpPr>
          <p:grpSpPr>
            <a:xfrm>
              <a:off x="1665590" y="6183905"/>
              <a:ext cx="2421389" cy="700326"/>
              <a:chOff x="4425746" y="1790627"/>
              <a:chExt cx="299020" cy="171949"/>
            </a:xfrm>
          </p:grpSpPr>
          <p:grpSp>
            <p:nvGrpSpPr>
              <p:cNvPr id="105" name="グループ化 104">
                <a:extLst>
                  <a:ext uri="{FF2B5EF4-FFF2-40B4-BE49-F238E27FC236}">
                    <a16:creationId xmlns:a16="http://schemas.microsoft.com/office/drawing/2014/main" id="{33F061D6-C361-C30A-9751-0FD1B025F600}"/>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21" name="正方形/長方形 120">
                  <a:extLst>
                    <a:ext uri="{FF2B5EF4-FFF2-40B4-BE49-F238E27FC236}">
                      <a16:creationId xmlns:a16="http://schemas.microsoft.com/office/drawing/2014/main" id="{F30580B7-7EEF-5B42-6ACD-5FAE89BFD9F3}"/>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9B02B7C8-BAE7-C82C-6850-53A5CCC6762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BFE83549-A866-63C5-FDBF-4CB86F91808B}"/>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BC8CE96A-832D-D579-A952-6A38AF2B24D0}"/>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BFD86105-7FCA-2856-4C19-4ADD892881F0}"/>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3CD3BA67-F38E-81BF-2561-5072370D54BE}"/>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グループ化 105">
                <a:extLst>
                  <a:ext uri="{FF2B5EF4-FFF2-40B4-BE49-F238E27FC236}">
                    <a16:creationId xmlns:a16="http://schemas.microsoft.com/office/drawing/2014/main" id="{9659B145-6B58-B80D-2FF4-7998D876ED1A}"/>
                  </a:ext>
                </a:extLst>
              </p:cNvPr>
              <p:cNvGrpSpPr/>
              <p:nvPr/>
            </p:nvGrpSpPr>
            <p:grpSpPr>
              <a:xfrm flipH="1">
                <a:off x="4425746" y="1794021"/>
                <a:ext cx="83374" cy="161947"/>
                <a:chOff x="5241643" y="1465889"/>
                <a:chExt cx="83374" cy="161947"/>
              </a:xfrm>
            </p:grpSpPr>
            <p:sp>
              <p:nvSpPr>
                <p:cNvPr id="118" name="正方形/長方形 117">
                  <a:extLst>
                    <a:ext uri="{FF2B5EF4-FFF2-40B4-BE49-F238E27FC236}">
                      <a16:creationId xmlns:a16="http://schemas.microsoft.com/office/drawing/2014/main" id="{A41C6CD0-8178-4F2D-34A0-A4C003B8B034}"/>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7EDB5DBC-E6A0-D81B-E24D-611A910AC8F2}"/>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5D528A6C-BF39-EC20-F552-E0A6DEF77427}"/>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7" name="グループ化 106">
                <a:extLst>
                  <a:ext uri="{FF2B5EF4-FFF2-40B4-BE49-F238E27FC236}">
                    <a16:creationId xmlns:a16="http://schemas.microsoft.com/office/drawing/2014/main" id="{9DFEC648-3FBF-0421-E1BE-046B9B13A5A2}"/>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12" name="正方形/長方形 111">
                  <a:extLst>
                    <a:ext uri="{FF2B5EF4-FFF2-40B4-BE49-F238E27FC236}">
                      <a16:creationId xmlns:a16="http://schemas.microsoft.com/office/drawing/2014/main" id="{6853C0E1-295A-F12A-8F6F-6F35415867B3}"/>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1E3E3154-4E16-68A4-0BF7-D8FAA3689D05}"/>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98B843F2-97CF-8792-2DEE-C6C8220D2545}"/>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EFA6E5D8-88E7-C4F4-2231-13CDF6AF8412}"/>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7EE8CE14-92D8-1FA4-9B57-9D704745B52A}"/>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E39F2F04-93F3-080F-5E6C-EE5F02C1E53C}"/>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162A1F70-0050-C121-E394-4DA6698BF59C}"/>
                  </a:ext>
                </a:extLst>
              </p:cNvPr>
              <p:cNvGrpSpPr/>
              <p:nvPr/>
            </p:nvGrpSpPr>
            <p:grpSpPr>
              <a:xfrm>
                <a:off x="4560954" y="1790627"/>
                <a:ext cx="74489" cy="161947"/>
                <a:chOff x="5241643" y="1465889"/>
                <a:chExt cx="74489" cy="161947"/>
              </a:xfrm>
            </p:grpSpPr>
            <p:sp>
              <p:nvSpPr>
                <p:cNvPr id="109" name="正方形/長方形 108">
                  <a:extLst>
                    <a:ext uri="{FF2B5EF4-FFF2-40B4-BE49-F238E27FC236}">
                      <a16:creationId xmlns:a16="http://schemas.microsoft.com/office/drawing/2014/main" id="{BD8BC8AB-D729-7B0F-FF51-BE86250EBB0B}"/>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35696482-0830-114E-27B6-F92AB754C768}"/>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4C232E74-C47D-FFB4-41DB-BCF9A6232B93}"/>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テキスト ボックス 9">
              <a:extLst>
                <a:ext uri="{FF2B5EF4-FFF2-40B4-BE49-F238E27FC236}">
                  <a16:creationId xmlns:a16="http://schemas.microsoft.com/office/drawing/2014/main" id="{E8E4BFB4-8DCD-0DCA-DAA1-47F471D8D5F2}"/>
                </a:ext>
              </a:extLst>
            </p:cNvPr>
            <p:cNvSpPr txBox="1"/>
            <p:nvPr/>
          </p:nvSpPr>
          <p:spPr>
            <a:xfrm>
              <a:off x="4302620" y="5666613"/>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nvGrpSpPr>
            <p:cNvPr id="11" name="グループ化 10">
              <a:extLst>
                <a:ext uri="{FF2B5EF4-FFF2-40B4-BE49-F238E27FC236}">
                  <a16:creationId xmlns:a16="http://schemas.microsoft.com/office/drawing/2014/main" id="{5EC7E51F-65DF-667D-369E-5953D722668C}"/>
                </a:ext>
              </a:extLst>
            </p:cNvPr>
            <p:cNvGrpSpPr/>
            <p:nvPr/>
          </p:nvGrpSpPr>
          <p:grpSpPr>
            <a:xfrm>
              <a:off x="39110" y="6183905"/>
              <a:ext cx="2421389" cy="700326"/>
              <a:chOff x="4425746" y="1790627"/>
              <a:chExt cx="299020" cy="171949"/>
            </a:xfrm>
          </p:grpSpPr>
          <p:grpSp>
            <p:nvGrpSpPr>
              <p:cNvPr id="83" name="グループ化 82">
                <a:extLst>
                  <a:ext uri="{FF2B5EF4-FFF2-40B4-BE49-F238E27FC236}">
                    <a16:creationId xmlns:a16="http://schemas.microsoft.com/office/drawing/2014/main" id="{3F44CE76-A0D2-D785-0A2F-52D0D4C9C9A7}"/>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99" name="正方形/長方形 98">
                  <a:extLst>
                    <a:ext uri="{FF2B5EF4-FFF2-40B4-BE49-F238E27FC236}">
                      <a16:creationId xmlns:a16="http://schemas.microsoft.com/office/drawing/2014/main" id="{84228398-BDE5-EBCD-69E9-4272B8215AB9}"/>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876220DF-B0F6-63C2-C294-82B2C7845149}"/>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D3EAB050-A4FA-FD42-BB7B-26D89C8206D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66929B09-05E4-A5BD-9D9E-BDE59C0F5254}"/>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78B5BA1-1450-F120-4B34-2C79851B0789}"/>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F94FD13B-1C29-FE2A-7594-D9F55A842033}"/>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グループ化 83">
                <a:extLst>
                  <a:ext uri="{FF2B5EF4-FFF2-40B4-BE49-F238E27FC236}">
                    <a16:creationId xmlns:a16="http://schemas.microsoft.com/office/drawing/2014/main" id="{FFE7F608-4DEC-6619-A5AF-DC64EC8E9B99}"/>
                  </a:ext>
                </a:extLst>
              </p:cNvPr>
              <p:cNvGrpSpPr/>
              <p:nvPr/>
            </p:nvGrpSpPr>
            <p:grpSpPr>
              <a:xfrm flipH="1">
                <a:off x="4425746" y="1794021"/>
                <a:ext cx="83374" cy="161947"/>
                <a:chOff x="5241643" y="1465889"/>
                <a:chExt cx="83374" cy="161947"/>
              </a:xfrm>
            </p:grpSpPr>
            <p:sp>
              <p:nvSpPr>
                <p:cNvPr id="96" name="正方形/長方形 95">
                  <a:extLst>
                    <a:ext uri="{FF2B5EF4-FFF2-40B4-BE49-F238E27FC236}">
                      <a16:creationId xmlns:a16="http://schemas.microsoft.com/office/drawing/2014/main" id="{1CAFF0B8-A0A6-9F79-C559-8B0B5E505033}"/>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B9057DB-9E55-8761-41D4-09B2822AB4FC}"/>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36B6FD14-3F80-4B09-7DC5-F697C10CAD52}"/>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a:extLst>
                  <a:ext uri="{FF2B5EF4-FFF2-40B4-BE49-F238E27FC236}">
                    <a16:creationId xmlns:a16="http://schemas.microsoft.com/office/drawing/2014/main" id="{7CA30081-AAD9-C688-601F-F420AC939AD0}"/>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90" name="正方形/長方形 89">
                  <a:extLst>
                    <a:ext uri="{FF2B5EF4-FFF2-40B4-BE49-F238E27FC236}">
                      <a16:creationId xmlns:a16="http://schemas.microsoft.com/office/drawing/2014/main" id="{037E132F-7704-7470-7278-980247929A60}"/>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3992BB54-882A-CAE1-1240-8A9A70175558}"/>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56DC3D68-3AFC-75A6-E6C9-4619CA860522}"/>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169965FD-B521-555B-0D21-CF3378947842}"/>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F2C7813C-58DB-F553-17B2-E2312E597708}"/>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626ED0F3-3F77-A946-395A-92D15B593DE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27A93328-C414-B814-4E0A-46F6290F1081}"/>
                  </a:ext>
                </a:extLst>
              </p:cNvPr>
              <p:cNvGrpSpPr/>
              <p:nvPr/>
            </p:nvGrpSpPr>
            <p:grpSpPr>
              <a:xfrm>
                <a:off x="4560954" y="1790627"/>
                <a:ext cx="74489" cy="161947"/>
                <a:chOff x="5241643" y="1465889"/>
                <a:chExt cx="74489" cy="161947"/>
              </a:xfrm>
            </p:grpSpPr>
            <p:sp>
              <p:nvSpPr>
                <p:cNvPr id="87" name="正方形/長方形 86">
                  <a:extLst>
                    <a:ext uri="{FF2B5EF4-FFF2-40B4-BE49-F238E27FC236}">
                      <a16:creationId xmlns:a16="http://schemas.microsoft.com/office/drawing/2014/main" id="{FF85F64D-821C-9B91-6416-9F1A2F781EFF}"/>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66F54412-ED83-2B5F-BCD8-BC35642EC30D}"/>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F309CC40-2EB6-8426-4351-B1EF0F2B3C06}"/>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2" name="グループ化 11">
              <a:extLst>
                <a:ext uri="{FF2B5EF4-FFF2-40B4-BE49-F238E27FC236}">
                  <a16:creationId xmlns:a16="http://schemas.microsoft.com/office/drawing/2014/main" id="{4E6CC17B-F253-FDB0-B46C-0ECB10AE5E0F}"/>
                </a:ext>
              </a:extLst>
            </p:cNvPr>
            <p:cNvGrpSpPr/>
            <p:nvPr/>
          </p:nvGrpSpPr>
          <p:grpSpPr>
            <a:xfrm>
              <a:off x="3769911" y="6183905"/>
              <a:ext cx="2421389" cy="700326"/>
              <a:chOff x="4425746" y="1790627"/>
              <a:chExt cx="299020" cy="171949"/>
            </a:xfrm>
          </p:grpSpPr>
          <p:grpSp>
            <p:nvGrpSpPr>
              <p:cNvPr id="61" name="グループ化 60">
                <a:extLst>
                  <a:ext uri="{FF2B5EF4-FFF2-40B4-BE49-F238E27FC236}">
                    <a16:creationId xmlns:a16="http://schemas.microsoft.com/office/drawing/2014/main" id="{B84A7726-0DA4-7E46-A4A0-B2BDF7F4CC3D}"/>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77" name="正方形/長方形 76">
                  <a:extLst>
                    <a:ext uri="{FF2B5EF4-FFF2-40B4-BE49-F238E27FC236}">
                      <a16:creationId xmlns:a16="http://schemas.microsoft.com/office/drawing/2014/main" id="{5EDA4043-E965-6A01-154D-3BD74F7EA3D3}"/>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CAAEAE10-E716-5FFD-E9F1-F694D76F257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39197121-6E43-C9A0-036B-F9E6D1CC7E0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8D1D6134-E07E-B485-51E3-1B9DDC411386}"/>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3814A410-9784-DB95-EF63-616622B85637}"/>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01BDB8A0-75CF-A645-4517-451A03E59C1E}"/>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757CDF4E-8CD1-3072-4619-2AAB4A7921D1}"/>
                  </a:ext>
                </a:extLst>
              </p:cNvPr>
              <p:cNvGrpSpPr/>
              <p:nvPr/>
            </p:nvGrpSpPr>
            <p:grpSpPr>
              <a:xfrm flipH="1">
                <a:off x="4425746" y="1794021"/>
                <a:ext cx="83374" cy="161947"/>
                <a:chOff x="5241643" y="1465889"/>
                <a:chExt cx="83374" cy="161947"/>
              </a:xfrm>
            </p:grpSpPr>
            <p:sp>
              <p:nvSpPr>
                <p:cNvPr id="74" name="正方形/長方形 73">
                  <a:extLst>
                    <a:ext uri="{FF2B5EF4-FFF2-40B4-BE49-F238E27FC236}">
                      <a16:creationId xmlns:a16="http://schemas.microsoft.com/office/drawing/2014/main" id="{24D23EA3-81F8-3B91-8E41-B25476A08471}"/>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5BA0709B-3946-363C-A022-BC4CE1FE8F93}"/>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F6A98842-EB46-7507-B93B-DE337D466F25}"/>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3" name="グループ化 62">
                <a:extLst>
                  <a:ext uri="{FF2B5EF4-FFF2-40B4-BE49-F238E27FC236}">
                    <a16:creationId xmlns:a16="http://schemas.microsoft.com/office/drawing/2014/main" id="{60FE7BE2-95AE-3F33-A675-69E841817C70}"/>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68" name="正方形/長方形 67">
                  <a:extLst>
                    <a:ext uri="{FF2B5EF4-FFF2-40B4-BE49-F238E27FC236}">
                      <a16:creationId xmlns:a16="http://schemas.microsoft.com/office/drawing/2014/main" id="{226EF195-9719-A22F-D676-7DFCC7CC711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C1A9CE6E-7991-B256-3A9F-597C4A99A2D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C9F5D9-C59B-7967-17D8-92E2E03697F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40578BA0-73ED-3509-13F2-A689A05ABBB1}"/>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E72C5607-EFC9-5398-0897-ADB80C4D2B69}"/>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43C274BA-5400-B201-E8BD-C28F6D7B7F4C}"/>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グループ化 63">
                <a:extLst>
                  <a:ext uri="{FF2B5EF4-FFF2-40B4-BE49-F238E27FC236}">
                    <a16:creationId xmlns:a16="http://schemas.microsoft.com/office/drawing/2014/main" id="{EE0C42B2-67DC-6383-8569-DDAE906E24AD}"/>
                  </a:ext>
                </a:extLst>
              </p:cNvPr>
              <p:cNvGrpSpPr/>
              <p:nvPr/>
            </p:nvGrpSpPr>
            <p:grpSpPr>
              <a:xfrm>
                <a:off x="4560954" y="1790627"/>
                <a:ext cx="74489" cy="161947"/>
                <a:chOff x="5241643" y="1465889"/>
                <a:chExt cx="74489" cy="161947"/>
              </a:xfrm>
            </p:grpSpPr>
            <p:sp>
              <p:nvSpPr>
                <p:cNvPr id="65" name="正方形/長方形 64">
                  <a:extLst>
                    <a:ext uri="{FF2B5EF4-FFF2-40B4-BE49-F238E27FC236}">
                      <a16:creationId xmlns:a16="http://schemas.microsoft.com/office/drawing/2014/main" id="{6D127E04-7616-AAFA-008F-791F16DB81F3}"/>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7B00C80B-3D89-7FF7-4785-EACFA1D53C14}"/>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E308430A-04A7-F041-9B6B-E88F3C9ADB9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3" name="グループ化 12">
              <a:extLst>
                <a:ext uri="{FF2B5EF4-FFF2-40B4-BE49-F238E27FC236}">
                  <a16:creationId xmlns:a16="http://schemas.microsoft.com/office/drawing/2014/main" id="{B09ACC77-6BAA-0907-FF7F-399E7E7BAFE9}"/>
                </a:ext>
              </a:extLst>
            </p:cNvPr>
            <p:cNvGrpSpPr/>
            <p:nvPr/>
          </p:nvGrpSpPr>
          <p:grpSpPr>
            <a:xfrm>
              <a:off x="7218617" y="6201728"/>
              <a:ext cx="1889814" cy="700326"/>
              <a:chOff x="4425746" y="1790627"/>
              <a:chExt cx="299020" cy="171949"/>
            </a:xfrm>
          </p:grpSpPr>
          <p:grpSp>
            <p:nvGrpSpPr>
              <p:cNvPr id="39" name="グループ化 38">
                <a:extLst>
                  <a:ext uri="{FF2B5EF4-FFF2-40B4-BE49-F238E27FC236}">
                    <a16:creationId xmlns:a16="http://schemas.microsoft.com/office/drawing/2014/main" id="{1120A60B-4516-8A2F-4D83-CAE5915D60A0}"/>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55" name="正方形/長方形 54">
                  <a:extLst>
                    <a:ext uri="{FF2B5EF4-FFF2-40B4-BE49-F238E27FC236}">
                      <a16:creationId xmlns:a16="http://schemas.microsoft.com/office/drawing/2014/main" id="{D21E5EB7-DA23-D679-D92B-06DA4E387A75}"/>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16AF2651-328C-07FA-7F5C-80BBD4173936}"/>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435F722B-3504-098E-463A-2EE06F0E710B}"/>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439E944-B1F0-521C-2632-5C8839C6F1DD}"/>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2C6F62E9-2FF9-10DC-16F1-13F39345152B}"/>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F57440D3-1979-B1DD-5E93-021B26DFA435}"/>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4A96F6D6-3FD9-5B1F-897F-DC7B6F66B7C8}"/>
                  </a:ext>
                </a:extLst>
              </p:cNvPr>
              <p:cNvGrpSpPr/>
              <p:nvPr/>
            </p:nvGrpSpPr>
            <p:grpSpPr>
              <a:xfrm flipH="1">
                <a:off x="4425746" y="1794021"/>
                <a:ext cx="83374" cy="161947"/>
                <a:chOff x="5241643" y="1465889"/>
                <a:chExt cx="83374" cy="161947"/>
              </a:xfrm>
            </p:grpSpPr>
            <p:sp>
              <p:nvSpPr>
                <p:cNvPr id="52" name="正方形/長方形 51">
                  <a:extLst>
                    <a:ext uri="{FF2B5EF4-FFF2-40B4-BE49-F238E27FC236}">
                      <a16:creationId xmlns:a16="http://schemas.microsoft.com/office/drawing/2014/main" id="{0CFCCB94-87FE-37DE-DD45-78FB894C5599}"/>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7EF42628-77FF-B14E-B9CF-B5F8E0E7FED4}"/>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14F5141-2F36-DDB8-BFFB-620FCEA4F9F7}"/>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B985147A-CD34-ABA3-3BFA-AE64BC7511E8}"/>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46" name="正方形/長方形 45">
                  <a:extLst>
                    <a:ext uri="{FF2B5EF4-FFF2-40B4-BE49-F238E27FC236}">
                      <a16:creationId xmlns:a16="http://schemas.microsoft.com/office/drawing/2014/main" id="{C2096C9E-C023-BDB5-C76C-E7F785E4B85A}"/>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4B72DF0-8180-F51F-7DE0-F56A451F0A10}"/>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1CB78C27-55A5-52DA-DBC0-972EACD9CD0F}"/>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4ABDE56-B344-3149-5689-65836FAE972D}"/>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7A93EF8-1DCF-E0CA-CCBD-2510A4D05632}"/>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C61265FE-75D4-05DB-8F9F-346319AE4AE4}"/>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0BF71BE4-2A11-26EE-4F7B-5AEAA65810D4}"/>
                  </a:ext>
                </a:extLst>
              </p:cNvPr>
              <p:cNvGrpSpPr/>
              <p:nvPr/>
            </p:nvGrpSpPr>
            <p:grpSpPr>
              <a:xfrm>
                <a:off x="4560954" y="1790627"/>
                <a:ext cx="74489" cy="161947"/>
                <a:chOff x="5241643" y="1465889"/>
                <a:chExt cx="74489" cy="161947"/>
              </a:xfrm>
            </p:grpSpPr>
            <p:sp>
              <p:nvSpPr>
                <p:cNvPr id="43" name="正方形/長方形 42">
                  <a:extLst>
                    <a:ext uri="{FF2B5EF4-FFF2-40B4-BE49-F238E27FC236}">
                      <a16:creationId xmlns:a16="http://schemas.microsoft.com/office/drawing/2014/main" id="{C8AD1CF5-7287-48EB-695E-9B6C25E237B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B4444AF1-C5FF-40A8-2306-CE6414529484}"/>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D85F61AA-01D4-7C1A-3373-3038EFE71190}"/>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4" name="グループ化 13">
              <a:extLst>
                <a:ext uri="{FF2B5EF4-FFF2-40B4-BE49-F238E27FC236}">
                  <a16:creationId xmlns:a16="http://schemas.microsoft.com/office/drawing/2014/main" id="{F65FCC4D-2CC5-3C0E-32DF-9990AF7BA1B7}"/>
                </a:ext>
              </a:extLst>
            </p:cNvPr>
            <p:cNvGrpSpPr/>
            <p:nvPr/>
          </p:nvGrpSpPr>
          <p:grpSpPr>
            <a:xfrm>
              <a:off x="9562283" y="6175802"/>
              <a:ext cx="1862001" cy="700326"/>
              <a:chOff x="4425746" y="1790627"/>
              <a:chExt cx="299020" cy="171949"/>
            </a:xfrm>
          </p:grpSpPr>
          <p:grpSp>
            <p:nvGrpSpPr>
              <p:cNvPr id="17" name="グループ化 16">
                <a:extLst>
                  <a:ext uri="{FF2B5EF4-FFF2-40B4-BE49-F238E27FC236}">
                    <a16:creationId xmlns:a16="http://schemas.microsoft.com/office/drawing/2014/main" id="{E9D2B59D-8BEB-2A5E-65EA-681906C0935D}"/>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3" name="正方形/長方形 32">
                  <a:extLst>
                    <a:ext uri="{FF2B5EF4-FFF2-40B4-BE49-F238E27FC236}">
                      <a16:creationId xmlns:a16="http://schemas.microsoft.com/office/drawing/2014/main" id="{FAD1E200-A4FE-6C0D-3D8C-B66D30F260C6}"/>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65A19BA-6EC4-9C5A-337C-1ECBA84A54E8}"/>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EC67BBB-27C2-5701-4425-E9BAC7FACE08}"/>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CA213D2-2885-8F4D-253C-9037160D3616}"/>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C577F62-0F46-F8B2-BD5E-CD8322BB78F4}"/>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D40C4E71-7988-C74A-D7CB-DDCF7F3AD097}"/>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358EB773-E9D6-0FF3-5121-B3849281F91D}"/>
                  </a:ext>
                </a:extLst>
              </p:cNvPr>
              <p:cNvGrpSpPr/>
              <p:nvPr/>
            </p:nvGrpSpPr>
            <p:grpSpPr>
              <a:xfrm flipH="1">
                <a:off x="4425746" y="1794021"/>
                <a:ext cx="83374" cy="161947"/>
                <a:chOff x="5241643" y="1465889"/>
                <a:chExt cx="83374" cy="161947"/>
              </a:xfrm>
            </p:grpSpPr>
            <p:sp>
              <p:nvSpPr>
                <p:cNvPr id="30" name="正方形/長方形 29">
                  <a:extLst>
                    <a:ext uri="{FF2B5EF4-FFF2-40B4-BE49-F238E27FC236}">
                      <a16:creationId xmlns:a16="http://schemas.microsoft.com/office/drawing/2014/main" id="{AE9DEE78-4A2F-C620-AF15-AFE5AA646A1A}"/>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023FBE2-4C50-E18A-9810-E5F43BA38D79}"/>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C84DD7D-A993-E83D-2339-1E61715BD920}"/>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604D2C79-9B31-1D78-7A34-E50EE498D7E2}"/>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24" name="正方形/長方形 23">
                  <a:extLst>
                    <a:ext uri="{FF2B5EF4-FFF2-40B4-BE49-F238E27FC236}">
                      <a16:creationId xmlns:a16="http://schemas.microsoft.com/office/drawing/2014/main" id="{BBA18808-8B2A-E178-AA92-107242B5354B}"/>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02E8E0DA-2C7D-9FEB-5376-28CBD98184BA}"/>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20E77194-F91A-BB67-6963-DB924E1B18F6}"/>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18F8B0F9-87B7-BFA4-465F-DEE766BAD3B6}"/>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DAB508C-854F-E62F-7B41-B4259BD0C4E1}"/>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6449D9DC-54EC-C032-06BA-69E33D67296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16A2A6DD-AC08-FAC7-6C0A-E536831937CF}"/>
                  </a:ext>
                </a:extLst>
              </p:cNvPr>
              <p:cNvGrpSpPr/>
              <p:nvPr/>
            </p:nvGrpSpPr>
            <p:grpSpPr>
              <a:xfrm>
                <a:off x="4560954" y="1790627"/>
                <a:ext cx="74489" cy="161947"/>
                <a:chOff x="5241643" y="1465889"/>
                <a:chExt cx="74489" cy="161947"/>
              </a:xfrm>
            </p:grpSpPr>
            <p:sp>
              <p:nvSpPr>
                <p:cNvPr id="21" name="正方形/長方形 20">
                  <a:extLst>
                    <a:ext uri="{FF2B5EF4-FFF2-40B4-BE49-F238E27FC236}">
                      <a16:creationId xmlns:a16="http://schemas.microsoft.com/office/drawing/2014/main" id="{437987FD-0ABB-5F69-B1AB-B5B7FC9704DC}"/>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7ED98F3-2FB2-9570-E016-472DAB7299BF}"/>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5BC731A-9E4D-9F20-1773-502504E6544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テキスト ボックス 14">
              <a:extLst>
                <a:ext uri="{FF2B5EF4-FFF2-40B4-BE49-F238E27FC236}">
                  <a16:creationId xmlns:a16="http://schemas.microsoft.com/office/drawing/2014/main" id="{641D7C3A-0D7C-F6B6-043B-728FB5EF66FD}"/>
                </a:ext>
              </a:extLst>
            </p:cNvPr>
            <p:cNvSpPr txBox="1"/>
            <p:nvPr/>
          </p:nvSpPr>
          <p:spPr>
            <a:xfrm>
              <a:off x="269540" y="5510936"/>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3A0D4BCB-FFAA-B126-5686-E91968AD7621}"/>
                </a:ext>
              </a:extLst>
            </p:cNvPr>
            <p:cNvSpPr txBox="1"/>
            <p:nvPr/>
          </p:nvSpPr>
          <p:spPr>
            <a:xfrm>
              <a:off x="8464340" y="5498770"/>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63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75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A9911EC-AF30-557E-23C5-774F4C86F600}"/>
              </a:ext>
            </a:extLst>
          </p:cNvPr>
          <p:cNvPicPr>
            <a:picLocks noChangeAspect="1"/>
          </p:cNvPicPr>
          <p:nvPr/>
        </p:nvPicPr>
        <p:blipFill rotWithShape="1">
          <a:blip r:embed="rId4"/>
          <a:srcRect l="181" r="10931"/>
          <a:stretch/>
        </p:blipFill>
        <p:spPr>
          <a:xfrm>
            <a:off x="0" y="0"/>
            <a:ext cx="12191999" cy="6858000"/>
          </a:xfrm>
          <a:prstGeom prst="rect">
            <a:avLst/>
          </a:prstGeom>
        </p:spPr>
      </p:pic>
      <p:grpSp>
        <p:nvGrpSpPr>
          <p:cNvPr id="5" name="グループ化 4">
            <a:extLst>
              <a:ext uri="{FF2B5EF4-FFF2-40B4-BE49-F238E27FC236}">
                <a16:creationId xmlns:a16="http://schemas.microsoft.com/office/drawing/2014/main" id="{6BB8CF94-ED45-AE7E-D759-BEB1EB468AFC}"/>
              </a:ext>
            </a:extLst>
          </p:cNvPr>
          <p:cNvGrpSpPr/>
          <p:nvPr/>
        </p:nvGrpSpPr>
        <p:grpSpPr>
          <a:xfrm rot="20898259" flipH="1">
            <a:off x="87477" y="3534420"/>
            <a:ext cx="1140432" cy="979858"/>
            <a:chOff x="6670494" y="2140608"/>
            <a:chExt cx="462370" cy="397267"/>
          </a:xfrm>
        </p:grpSpPr>
        <p:grpSp>
          <p:nvGrpSpPr>
            <p:cNvPr id="6" name="グループ化 5">
              <a:extLst>
                <a:ext uri="{FF2B5EF4-FFF2-40B4-BE49-F238E27FC236}">
                  <a16:creationId xmlns:a16="http://schemas.microsoft.com/office/drawing/2014/main" id="{3D6260F2-B2BD-A2ED-FF22-C1BCA5C38094}"/>
                </a:ext>
              </a:extLst>
            </p:cNvPr>
            <p:cNvGrpSpPr/>
            <p:nvPr/>
          </p:nvGrpSpPr>
          <p:grpSpPr>
            <a:xfrm>
              <a:off x="6686821" y="2218829"/>
              <a:ext cx="446043" cy="319046"/>
              <a:chOff x="6686821" y="2218829"/>
              <a:chExt cx="507037" cy="319046"/>
            </a:xfrm>
          </p:grpSpPr>
          <p:sp>
            <p:nvSpPr>
              <p:cNvPr id="10" name="フリーフォーム: 図形 9">
                <a:extLst>
                  <a:ext uri="{FF2B5EF4-FFF2-40B4-BE49-F238E27FC236}">
                    <a16:creationId xmlns:a16="http://schemas.microsoft.com/office/drawing/2014/main" id="{9F34423D-04D8-58AE-DB50-ED9F6F30F524}"/>
                  </a:ext>
                </a:extLst>
              </p:cNvPr>
              <p:cNvSpPr/>
              <p:nvPr/>
            </p:nvSpPr>
            <p:spPr>
              <a:xfrm>
                <a:off x="6686821" y="2218829"/>
                <a:ext cx="507037" cy="149236"/>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4CCDF645-02E5-79E0-70FF-9A6A47C2B14E}"/>
                  </a:ext>
                </a:extLst>
              </p:cNvPr>
              <p:cNvSpPr/>
              <p:nvPr/>
            </p:nvSpPr>
            <p:spPr>
              <a:xfrm flipV="1">
                <a:off x="6686821" y="2370975"/>
                <a:ext cx="507037" cy="166900"/>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 name="connsiteX0" fmla="*/ 0 w 507037"/>
                  <a:gd name="connsiteY0" fmla="*/ 0 h 147345"/>
                  <a:gd name="connsiteX1" fmla="*/ 507037 w 507037"/>
                  <a:gd name="connsiteY1" fmla="*/ 147345 h 147345"/>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 name="connsiteX0" fmla="*/ 0 w 507037"/>
                  <a:gd name="connsiteY0" fmla="*/ 0 h 108443"/>
                  <a:gd name="connsiteX1" fmla="*/ 507037 w 507037"/>
                  <a:gd name="connsiteY1" fmla="*/ 108443 h 108443"/>
                </a:gdLst>
                <a:ahLst/>
                <a:cxnLst>
                  <a:cxn ang="0">
                    <a:pos x="connsiteX0" y="connsiteY0"/>
                  </a:cxn>
                  <a:cxn ang="0">
                    <a:pos x="connsiteX1" y="connsiteY1"/>
                  </a:cxn>
                </a:cxnLst>
                <a:rect l="l" t="t" r="r" b="b"/>
                <a:pathLst>
                  <a:path w="507037" h="108443">
                    <a:moveTo>
                      <a:pt x="0" y="0"/>
                    </a:moveTo>
                    <a:cubicBezTo>
                      <a:pt x="167400" y="81320"/>
                      <a:pt x="328752" y="97011"/>
                      <a:pt x="507037" y="108443"/>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楕円 6">
              <a:extLst>
                <a:ext uri="{FF2B5EF4-FFF2-40B4-BE49-F238E27FC236}">
                  <a16:creationId xmlns:a16="http://schemas.microsoft.com/office/drawing/2014/main" id="{7F46D2C8-3871-547F-B9A1-EE8ED9FFA0CE}"/>
                </a:ext>
              </a:extLst>
            </p:cNvPr>
            <p:cNvSpPr/>
            <p:nvPr/>
          </p:nvSpPr>
          <p:spPr>
            <a:xfrm>
              <a:off x="6670494" y="2259745"/>
              <a:ext cx="133079" cy="230362"/>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F1ACA427-B276-CD2A-64C1-7D5E38D71A0E}"/>
                </a:ext>
              </a:extLst>
            </p:cNvPr>
            <p:cNvSpPr/>
            <p:nvPr/>
          </p:nvSpPr>
          <p:spPr>
            <a:xfrm rot="6777922">
              <a:off x="6716454" y="2175131"/>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E20004E6-2DC3-2FBD-9A96-2FE4CC02752B}"/>
                </a:ext>
              </a:extLst>
            </p:cNvPr>
            <p:cNvSpPr/>
            <p:nvPr/>
          </p:nvSpPr>
          <p:spPr>
            <a:xfrm rot="6777922">
              <a:off x="6739413" y="2204150"/>
              <a:ext cx="114766" cy="45719"/>
            </a:xfrm>
            <a:custGeom>
              <a:avLst/>
              <a:gdLst>
                <a:gd name="connsiteX0" fmla="*/ 0 w 507037"/>
                <a:gd name="connsiteY0" fmla="*/ 0 h 147345"/>
                <a:gd name="connsiteX1" fmla="*/ 507037 w 507037"/>
                <a:gd name="connsiteY1" fmla="*/ 147345 h 147345"/>
                <a:gd name="connsiteX0" fmla="*/ 0 w 507037"/>
                <a:gd name="connsiteY0" fmla="*/ 0 h 147345"/>
                <a:gd name="connsiteX1" fmla="*/ 507037 w 507037"/>
                <a:gd name="connsiteY1" fmla="*/ 147345 h 147345"/>
                <a:gd name="connsiteX0" fmla="*/ 0 w 507037"/>
                <a:gd name="connsiteY0" fmla="*/ 0 h 149236"/>
                <a:gd name="connsiteX1" fmla="*/ 507037 w 507037"/>
                <a:gd name="connsiteY1" fmla="*/ 147345 h 149236"/>
              </a:gdLst>
              <a:ahLst/>
              <a:cxnLst>
                <a:cxn ang="0">
                  <a:pos x="connsiteX0" y="connsiteY0"/>
                </a:cxn>
                <a:cxn ang="0">
                  <a:pos x="connsiteX1" y="connsiteY1"/>
                </a:cxn>
              </a:cxnLst>
              <a:rect l="l" t="t" r="r" b="b"/>
              <a:pathLst>
                <a:path w="507037" h="149236">
                  <a:moveTo>
                    <a:pt x="0" y="0"/>
                  </a:moveTo>
                  <a:cubicBezTo>
                    <a:pt x="164679" y="118453"/>
                    <a:pt x="342359" y="158901"/>
                    <a:pt x="507037" y="1473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4" name="直線矢印コネクタ 83">
            <a:extLst>
              <a:ext uri="{FF2B5EF4-FFF2-40B4-BE49-F238E27FC236}">
                <a16:creationId xmlns:a16="http://schemas.microsoft.com/office/drawing/2014/main" id="{826A045A-1F04-F4E2-98A9-600D3E4A4B66}"/>
              </a:ext>
            </a:extLst>
          </p:cNvPr>
          <p:cNvCxnSpPr>
            <a:cxnSpLocks/>
            <a:stCxn id="7" idx="2"/>
          </p:cNvCxnSpPr>
          <p:nvPr/>
        </p:nvCxnSpPr>
        <p:spPr>
          <a:xfrm flipV="1">
            <a:off x="1233912" y="1630632"/>
            <a:ext cx="10322325" cy="2364315"/>
          </a:xfrm>
          <a:prstGeom prst="straightConnector1">
            <a:avLst/>
          </a:prstGeom>
          <a:ln w="762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04" name="テキスト ボックス 203">
            <a:extLst>
              <a:ext uri="{FF2B5EF4-FFF2-40B4-BE49-F238E27FC236}">
                <a16:creationId xmlns:a16="http://schemas.microsoft.com/office/drawing/2014/main" id="{21D12626-F118-8605-6C50-24AD5D6FA89F}"/>
              </a:ext>
            </a:extLst>
          </p:cNvPr>
          <p:cNvSpPr txBox="1"/>
          <p:nvPr/>
        </p:nvSpPr>
        <p:spPr>
          <a:xfrm>
            <a:off x="186766" y="1383365"/>
            <a:ext cx="8982545" cy="1323439"/>
          </a:xfrm>
          <a:prstGeom prst="rect">
            <a:avLst/>
          </a:prstGeom>
          <a:noFill/>
        </p:spPr>
        <p:txBody>
          <a:bodyPr wrap="square" rtlCol="0">
            <a:spAutoFit/>
          </a:bodyPr>
          <a:lstStyle/>
          <a:p>
            <a:r>
              <a:rPr kumimoji="1" lang="en-US" altLang="ja-JP" sz="4000">
                <a:solidFill>
                  <a:schemeClr val="bg1"/>
                </a:solidFill>
                <a:latin typeface="+mj-lt"/>
                <a:cs typeface="Arial" panose="020B0604020202020204" pitchFamily="34" charset="0"/>
              </a:rPr>
              <a:t>Computation of </a:t>
            </a:r>
            <a:r>
              <a:rPr lang="en-US" altLang="ja-JP" sz="4000">
                <a:solidFill>
                  <a:schemeClr val="bg1"/>
                </a:solidFill>
                <a:latin typeface="+mj-lt"/>
                <a:cs typeface="Arial" panose="020B0604020202020204" pitchFamily="34" charset="0"/>
              </a:rPr>
              <a:t>light scattering due to numerous light sources</a:t>
            </a:r>
            <a:endParaRPr kumimoji="1" lang="ja-JP" altLang="en-US" sz="4000">
              <a:solidFill>
                <a:schemeClr val="bg1"/>
              </a:solidFill>
              <a:latin typeface="+mj-lt"/>
              <a:cs typeface="Arial" panose="020B0604020202020204" pitchFamily="34" charset="0"/>
            </a:endParaRPr>
          </a:p>
        </p:txBody>
      </p:sp>
      <p:grpSp>
        <p:nvGrpSpPr>
          <p:cNvPr id="56" name="グループ化 55">
            <a:extLst>
              <a:ext uri="{FF2B5EF4-FFF2-40B4-BE49-F238E27FC236}">
                <a16:creationId xmlns:a16="http://schemas.microsoft.com/office/drawing/2014/main" id="{83AB94A3-26CF-F10A-D899-EC2D296E3282}"/>
              </a:ext>
            </a:extLst>
          </p:cNvPr>
          <p:cNvGrpSpPr/>
          <p:nvPr/>
        </p:nvGrpSpPr>
        <p:grpSpPr>
          <a:xfrm>
            <a:off x="2510323" y="1870726"/>
            <a:ext cx="7461270" cy="1929965"/>
            <a:chOff x="2510323" y="1870726"/>
            <a:chExt cx="7461270" cy="1929965"/>
          </a:xfrm>
        </p:grpSpPr>
        <p:sp>
          <p:nvSpPr>
            <p:cNvPr id="354" name="楕円 353">
              <a:extLst>
                <a:ext uri="{FF2B5EF4-FFF2-40B4-BE49-F238E27FC236}">
                  <a16:creationId xmlns:a16="http://schemas.microsoft.com/office/drawing/2014/main" id="{0FE1A672-6E81-081D-BF24-4AA3B636E129}"/>
                </a:ext>
              </a:extLst>
            </p:cNvPr>
            <p:cNvSpPr/>
            <p:nvPr/>
          </p:nvSpPr>
          <p:spPr>
            <a:xfrm>
              <a:off x="5381035" y="2853557"/>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4B4E7376-D2F3-5140-F685-28CFF6CA3D27}"/>
                </a:ext>
              </a:extLst>
            </p:cNvPr>
            <p:cNvSpPr/>
            <p:nvPr/>
          </p:nvSpPr>
          <p:spPr>
            <a:xfrm>
              <a:off x="3945679" y="3188084"/>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D167EED9-F727-4720-3DA0-A1A7A9E13F0C}"/>
                </a:ext>
              </a:extLst>
            </p:cNvPr>
            <p:cNvSpPr/>
            <p:nvPr/>
          </p:nvSpPr>
          <p:spPr>
            <a:xfrm>
              <a:off x="2510323" y="3516203"/>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7F1FA13C-DB78-4C48-54FA-0A3CA804B209}"/>
                </a:ext>
              </a:extLst>
            </p:cNvPr>
            <p:cNvSpPr/>
            <p:nvPr/>
          </p:nvSpPr>
          <p:spPr>
            <a:xfrm>
              <a:off x="9687105" y="1870726"/>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D7734C62-8631-D374-4F7C-60F4B876EFE5}"/>
                </a:ext>
              </a:extLst>
            </p:cNvPr>
            <p:cNvSpPr/>
            <p:nvPr/>
          </p:nvSpPr>
          <p:spPr>
            <a:xfrm>
              <a:off x="8251747" y="2210508"/>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2E6B64D0-D883-71CF-56FB-904DF2011027}"/>
                </a:ext>
              </a:extLst>
            </p:cNvPr>
            <p:cNvSpPr/>
            <p:nvPr/>
          </p:nvSpPr>
          <p:spPr>
            <a:xfrm>
              <a:off x="6816391" y="2522862"/>
              <a:ext cx="284488" cy="2844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3A2A5F73-4C06-BEC9-44B6-56649B341D5F}"/>
              </a:ext>
            </a:extLst>
          </p:cNvPr>
          <p:cNvGrpSpPr/>
          <p:nvPr/>
        </p:nvGrpSpPr>
        <p:grpSpPr>
          <a:xfrm>
            <a:off x="1339373" y="2210508"/>
            <a:ext cx="10078769" cy="3654371"/>
            <a:chOff x="1339373" y="2210508"/>
            <a:chExt cx="10078769" cy="3654371"/>
          </a:xfrm>
        </p:grpSpPr>
        <p:cxnSp>
          <p:nvCxnSpPr>
            <p:cNvPr id="87" name="直線矢印コネクタ 86">
              <a:extLst>
                <a:ext uri="{FF2B5EF4-FFF2-40B4-BE49-F238E27FC236}">
                  <a16:creationId xmlns:a16="http://schemas.microsoft.com/office/drawing/2014/main" id="{69FEADE4-5DEA-68FF-9B8D-4A764000A9FD}"/>
                </a:ext>
              </a:extLst>
            </p:cNvPr>
            <p:cNvCxnSpPr>
              <a:cxnSpLocks/>
            </p:cNvCxnSpPr>
            <p:nvPr/>
          </p:nvCxnSpPr>
          <p:spPr>
            <a:xfrm flipH="1" flipV="1">
              <a:off x="2722522" y="3841141"/>
              <a:ext cx="153144" cy="1850980"/>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8AE40D52-F5CB-7675-14B6-F3E613103369}"/>
                </a:ext>
              </a:extLst>
            </p:cNvPr>
            <p:cNvCxnSpPr>
              <a:cxnSpLocks/>
            </p:cNvCxnSpPr>
            <p:nvPr/>
          </p:nvCxnSpPr>
          <p:spPr>
            <a:xfrm flipV="1">
              <a:off x="3222605" y="3512886"/>
              <a:ext cx="767358" cy="2314145"/>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C9C9F97D-07D2-8EE4-41C3-CB83790BD002}"/>
                </a:ext>
              </a:extLst>
            </p:cNvPr>
            <p:cNvCxnSpPr>
              <a:cxnSpLocks/>
            </p:cNvCxnSpPr>
            <p:nvPr/>
          </p:nvCxnSpPr>
          <p:spPr>
            <a:xfrm flipH="1" flipV="1">
              <a:off x="5610498" y="3201567"/>
              <a:ext cx="1469656" cy="2490554"/>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7" name="直線矢印コネクタ 186">
              <a:extLst>
                <a:ext uri="{FF2B5EF4-FFF2-40B4-BE49-F238E27FC236}">
                  <a16:creationId xmlns:a16="http://schemas.microsoft.com/office/drawing/2014/main" id="{F9F86EFF-362B-16D3-1B0E-2A2FA96B3185}"/>
                </a:ext>
              </a:extLst>
            </p:cNvPr>
            <p:cNvCxnSpPr>
              <a:cxnSpLocks/>
            </p:cNvCxnSpPr>
            <p:nvPr/>
          </p:nvCxnSpPr>
          <p:spPr>
            <a:xfrm flipH="1" flipV="1">
              <a:off x="6949700" y="2851202"/>
              <a:ext cx="460482" cy="2909902"/>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0" name="直線矢印コネクタ 189">
              <a:extLst>
                <a:ext uri="{FF2B5EF4-FFF2-40B4-BE49-F238E27FC236}">
                  <a16:creationId xmlns:a16="http://schemas.microsoft.com/office/drawing/2014/main" id="{5E39BE9C-6A6F-6D3E-AA98-F3E52C25D5C8}"/>
                </a:ext>
              </a:extLst>
            </p:cNvPr>
            <p:cNvCxnSpPr>
              <a:cxnSpLocks/>
            </p:cNvCxnSpPr>
            <p:nvPr/>
          </p:nvCxnSpPr>
          <p:spPr>
            <a:xfrm flipH="1" flipV="1">
              <a:off x="7170783" y="2929952"/>
              <a:ext cx="2729521" cy="2799732"/>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2" name="直線矢印コネクタ 191">
              <a:extLst>
                <a:ext uri="{FF2B5EF4-FFF2-40B4-BE49-F238E27FC236}">
                  <a16:creationId xmlns:a16="http://schemas.microsoft.com/office/drawing/2014/main" id="{C0986DAF-79AC-8E7F-97C9-49CA70785DA8}"/>
                </a:ext>
              </a:extLst>
            </p:cNvPr>
            <p:cNvCxnSpPr>
              <a:cxnSpLocks/>
            </p:cNvCxnSpPr>
            <p:nvPr/>
          </p:nvCxnSpPr>
          <p:spPr>
            <a:xfrm flipH="1" flipV="1">
              <a:off x="8498904" y="2615155"/>
              <a:ext cx="1531688" cy="2903715"/>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5" name="直線矢印コネクタ 194">
              <a:extLst>
                <a:ext uri="{FF2B5EF4-FFF2-40B4-BE49-F238E27FC236}">
                  <a16:creationId xmlns:a16="http://schemas.microsoft.com/office/drawing/2014/main" id="{F0B093BB-80B0-D8C3-8A4D-F5D42E0DB07E}"/>
                </a:ext>
              </a:extLst>
            </p:cNvPr>
            <p:cNvCxnSpPr>
              <a:cxnSpLocks/>
            </p:cNvCxnSpPr>
            <p:nvPr/>
          </p:nvCxnSpPr>
          <p:spPr>
            <a:xfrm flipH="1" flipV="1">
              <a:off x="9943168" y="2210508"/>
              <a:ext cx="1474974" cy="3654371"/>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直線矢印コネクタ 197">
              <a:extLst>
                <a:ext uri="{FF2B5EF4-FFF2-40B4-BE49-F238E27FC236}">
                  <a16:creationId xmlns:a16="http://schemas.microsoft.com/office/drawing/2014/main" id="{7266EAD4-8800-79F8-3459-76FCEA801440}"/>
                </a:ext>
              </a:extLst>
            </p:cNvPr>
            <p:cNvCxnSpPr>
              <a:cxnSpLocks/>
            </p:cNvCxnSpPr>
            <p:nvPr/>
          </p:nvCxnSpPr>
          <p:spPr>
            <a:xfrm flipV="1">
              <a:off x="1339373" y="3800691"/>
              <a:ext cx="1223636" cy="1629443"/>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8E9D498-7784-EF8E-D00B-CE8C454013C7}"/>
                </a:ext>
              </a:extLst>
            </p:cNvPr>
            <p:cNvCxnSpPr>
              <a:cxnSpLocks/>
            </p:cNvCxnSpPr>
            <p:nvPr/>
          </p:nvCxnSpPr>
          <p:spPr>
            <a:xfrm flipH="1" flipV="1">
              <a:off x="4371023" y="3460788"/>
              <a:ext cx="1016965" cy="2196620"/>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8A19584B-D932-6253-C1F8-837CD8E76AA7}"/>
                </a:ext>
              </a:extLst>
            </p:cNvPr>
            <p:cNvCxnSpPr>
              <a:cxnSpLocks/>
            </p:cNvCxnSpPr>
            <p:nvPr/>
          </p:nvCxnSpPr>
          <p:spPr>
            <a:xfrm flipH="1" flipV="1">
              <a:off x="2946812" y="3796116"/>
              <a:ext cx="1228924" cy="2015662"/>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49DFE8E3-BE36-1EB1-A77E-3A2580E65E32}"/>
                </a:ext>
              </a:extLst>
            </p:cNvPr>
            <p:cNvCxnSpPr>
              <a:cxnSpLocks/>
            </p:cNvCxnSpPr>
            <p:nvPr/>
          </p:nvCxnSpPr>
          <p:spPr>
            <a:xfrm flipH="1" flipV="1">
              <a:off x="9748520" y="2248770"/>
              <a:ext cx="512514" cy="3262166"/>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DF9BB61B-A0A2-B8BC-3240-5DCB3554500D}"/>
                </a:ext>
              </a:extLst>
            </p:cNvPr>
            <p:cNvCxnSpPr>
              <a:cxnSpLocks/>
            </p:cNvCxnSpPr>
            <p:nvPr/>
          </p:nvCxnSpPr>
          <p:spPr>
            <a:xfrm flipH="1" flipV="1">
              <a:off x="4127437" y="3573074"/>
              <a:ext cx="481797" cy="2170916"/>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6D32808-14E4-2143-D81E-C6139D31335F}"/>
                </a:ext>
              </a:extLst>
            </p:cNvPr>
            <p:cNvCxnSpPr>
              <a:cxnSpLocks/>
            </p:cNvCxnSpPr>
            <p:nvPr/>
          </p:nvCxnSpPr>
          <p:spPr>
            <a:xfrm flipH="1" flipV="1">
              <a:off x="5467984" y="3292875"/>
              <a:ext cx="247591" cy="2353887"/>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62EE01D-B2B6-8BAB-DE5F-2806CABD5887}"/>
                </a:ext>
              </a:extLst>
            </p:cNvPr>
            <p:cNvCxnSpPr>
              <a:cxnSpLocks/>
            </p:cNvCxnSpPr>
            <p:nvPr/>
          </p:nvCxnSpPr>
          <p:spPr>
            <a:xfrm flipV="1">
              <a:off x="7890601" y="2652389"/>
              <a:ext cx="415393" cy="3057617"/>
            </a:xfrm>
            <a:prstGeom prst="straightConnector1">
              <a:avLst/>
            </a:prstGeom>
            <a:ln w="762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8" name="テキスト ボックス 87">
            <a:extLst>
              <a:ext uri="{FF2B5EF4-FFF2-40B4-BE49-F238E27FC236}">
                <a16:creationId xmlns:a16="http://schemas.microsoft.com/office/drawing/2014/main" id="{06985A63-9081-25EC-76CF-2D28C4E894DF}"/>
              </a:ext>
            </a:extLst>
          </p:cNvPr>
          <p:cNvSpPr txBox="1"/>
          <p:nvPr/>
        </p:nvSpPr>
        <p:spPr>
          <a:xfrm>
            <a:off x="4405473" y="297319"/>
            <a:ext cx="3381054" cy="830997"/>
          </a:xfrm>
          <a:prstGeom prst="rect">
            <a:avLst/>
          </a:prstGeom>
          <a:noFill/>
        </p:spPr>
        <p:txBody>
          <a:bodyPr wrap="none" rtlCol="0">
            <a:spAutoFit/>
          </a:bodyPr>
          <a:lstStyle/>
          <a:p>
            <a:pPr algn="ctr"/>
            <a:r>
              <a:rPr lang="en-US" altLang="ja-JP" sz="4800" b="1">
                <a:solidFill>
                  <a:schemeClr val="bg1"/>
                </a:solidFill>
                <a:latin typeface="+mj-lt"/>
                <a:cs typeface="Arial" panose="020B0604020202020204" pitchFamily="34" charset="0"/>
              </a:rPr>
              <a:t>CHALLENGE</a:t>
            </a:r>
            <a:endParaRPr kumimoji="1" lang="ja-JP" altLang="en-US" sz="4800" b="1">
              <a:solidFill>
                <a:schemeClr val="bg1"/>
              </a:solidFill>
              <a:latin typeface="+mj-lt"/>
              <a:cs typeface="Arial" panose="020B0604020202020204" pitchFamily="34" charset="0"/>
            </a:endParaRPr>
          </a:p>
        </p:txBody>
      </p:sp>
      <p:sp>
        <p:nvSpPr>
          <p:cNvPr id="2" name="フリーフォーム: 図形 1">
            <a:extLst>
              <a:ext uri="{FF2B5EF4-FFF2-40B4-BE49-F238E27FC236}">
                <a16:creationId xmlns:a16="http://schemas.microsoft.com/office/drawing/2014/main" id="{BCC029FB-8145-B264-0F85-63C5AB588794}"/>
              </a:ext>
            </a:extLst>
          </p:cNvPr>
          <p:cNvSpPr/>
          <p:nvPr/>
        </p:nvSpPr>
        <p:spPr>
          <a:xfrm>
            <a:off x="-30482" y="5356860"/>
            <a:ext cx="12222482" cy="1592580"/>
          </a:xfrm>
          <a:custGeom>
            <a:avLst/>
            <a:gdLst>
              <a:gd name="connsiteX0" fmla="*/ 0 w 12204700"/>
              <a:gd name="connsiteY0" fmla="*/ 1409700 h 1409700"/>
              <a:gd name="connsiteX1" fmla="*/ 44450 w 12204700"/>
              <a:gd name="connsiteY1" fmla="*/ 323850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0 w 12204700"/>
              <a:gd name="connsiteY0" fmla="*/ 1409700 h 1409700"/>
              <a:gd name="connsiteX1" fmla="*/ 25399 w 12204700"/>
              <a:gd name="connsiteY1" fmla="*/ 328612 h 1409700"/>
              <a:gd name="connsiteX2" fmla="*/ 552450 w 12204700"/>
              <a:gd name="connsiteY2" fmla="*/ 355600 h 1409700"/>
              <a:gd name="connsiteX3" fmla="*/ 768350 w 12204700"/>
              <a:gd name="connsiteY3" fmla="*/ 387350 h 1409700"/>
              <a:gd name="connsiteX4" fmla="*/ 1384300 w 12204700"/>
              <a:gd name="connsiteY4" fmla="*/ 361950 h 1409700"/>
              <a:gd name="connsiteX5" fmla="*/ 2032000 w 12204700"/>
              <a:gd name="connsiteY5" fmla="*/ 393700 h 1409700"/>
              <a:gd name="connsiteX6" fmla="*/ 2381250 w 12204700"/>
              <a:gd name="connsiteY6" fmla="*/ 495300 h 1409700"/>
              <a:gd name="connsiteX7" fmla="*/ 3384550 w 12204700"/>
              <a:gd name="connsiteY7" fmla="*/ 361950 h 1409700"/>
              <a:gd name="connsiteX8" fmla="*/ 4203700 w 12204700"/>
              <a:gd name="connsiteY8" fmla="*/ 361950 h 1409700"/>
              <a:gd name="connsiteX9" fmla="*/ 4514850 w 12204700"/>
              <a:gd name="connsiteY9" fmla="*/ 419100 h 1409700"/>
              <a:gd name="connsiteX10" fmla="*/ 5327650 w 12204700"/>
              <a:gd name="connsiteY10" fmla="*/ 406400 h 1409700"/>
              <a:gd name="connsiteX11" fmla="*/ 5429250 w 12204700"/>
              <a:gd name="connsiteY11" fmla="*/ 393700 h 1409700"/>
              <a:gd name="connsiteX12" fmla="*/ 6102350 w 12204700"/>
              <a:gd name="connsiteY12" fmla="*/ 323850 h 1409700"/>
              <a:gd name="connsiteX13" fmla="*/ 6953250 w 12204700"/>
              <a:gd name="connsiteY13" fmla="*/ 393700 h 1409700"/>
              <a:gd name="connsiteX14" fmla="*/ 7042150 w 12204700"/>
              <a:gd name="connsiteY14" fmla="*/ 361950 h 1409700"/>
              <a:gd name="connsiteX15" fmla="*/ 8089900 w 12204700"/>
              <a:gd name="connsiteY15" fmla="*/ 292100 h 1409700"/>
              <a:gd name="connsiteX16" fmla="*/ 8820150 w 12204700"/>
              <a:gd name="connsiteY16" fmla="*/ 254000 h 1409700"/>
              <a:gd name="connsiteX17" fmla="*/ 9696450 w 12204700"/>
              <a:gd name="connsiteY17" fmla="*/ 209550 h 1409700"/>
              <a:gd name="connsiteX18" fmla="*/ 10502900 w 12204700"/>
              <a:gd name="connsiteY18" fmla="*/ 25400 h 1409700"/>
              <a:gd name="connsiteX19" fmla="*/ 11214100 w 12204700"/>
              <a:gd name="connsiteY19" fmla="*/ 0 h 1409700"/>
              <a:gd name="connsiteX20" fmla="*/ 12007850 w 12204700"/>
              <a:gd name="connsiteY20" fmla="*/ 82550 h 1409700"/>
              <a:gd name="connsiteX21" fmla="*/ 12204700 w 12204700"/>
              <a:gd name="connsiteY21" fmla="*/ 120650 h 1409700"/>
              <a:gd name="connsiteX22" fmla="*/ 12204700 w 12204700"/>
              <a:gd name="connsiteY22" fmla="*/ 1390650 h 1409700"/>
              <a:gd name="connsiteX23" fmla="*/ 0 w 12204700"/>
              <a:gd name="connsiteY23" fmla="*/ 1409700 h 1409700"/>
              <a:gd name="connsiteX0" fmla="*/ 5081 w 12209781"/>
              <a:gd name="connsiteY0" fmla="*/ 1409700 h 1409700"/>
              <a:gd name="connsiteX1" fmla="*/ 0 w 12209781"/>
              <a:gd name="connsiteY1" fmla="*/ 332422 h 1409700"/>
              <a:gd name="connsiteX2" fmla="*/ 557531 w 12209781"/>
              <a:gd name="connsiteY2" fmla="*/ 355600 h 1409700"/>
              <a:gd name="connsiteX3" fmla="*/ 773431 w 12209781"/>
              <a:gd name="connsiteY3" fmla="*/ 387350 h 1409700"/>
              <a:gd name="connsiteX4" fmla="*/ 1389381 w 12209781"/>
              <a:gd name="connsiteY4" fmla="*/ 361950 h 1409700"/>
              <a:gd name="connsiteX5" fmla="*/ 2037081 w 12209781"/>
              <a:gd name="connsiteY5" fmla="*/ 393700 h 1409700"/>
              <a:gd name="connsiteX6" fmla="*/ 2386331 w 12209781"/>
              <a:gd name="connsiteY6" fmla="*/ 495300 h 1409700"/>
              <a:gd name="connsiteX7" fmla="*/ 3389631 w 12209781"/>
              <a:gd name="connsiteY7" fmla="*/ 361950 h 1409700"/>
              <a:gd name="connsiteX8" fmla="*/ 4208781 w 12209781"/>
              <a:gd name="connsiteY8" fmla="*/ 361950 h 1409700"/>
              <a:gd name="connsiteX9" fmla="*/ 4519931 w 12209781"/>
              <a:gd name="connsiteY9" fmla="*/ 419100 h 1409700"/>
              <a:gd name="connsiteX10" fmla="*/ 5332731 w 12209781"/>
              <a:gd name="connsiteY10" fmla="*/ 406400 h 1409700"/>
              <a:gd name="connsiteX11" fmla="*/ 5434331 w 12209781"/>
              <a:gd name="connsiteY11" fmla="*/ 393700 h 1409700"/>
              <a:gd name="connsiteX12" fmla="*/ 6107431 w 12209781"/>
              <a:gd name="connsiteY12" fmla="*/ 323850 h 1409700"/>
              <a:gd name="connsiteX13" fmla="*/ 6958331 w 12209781"/>
              <a:gd name="connsiteY13" fmla="*/ 393700 h 1409700"/>
              <a:gd name="connsiteX14" fmla="*/ 7047231 w 12209781"/>
              <a:gd name="connsiteY14" fmla="*/ 361950 h 1409700"/>
              <a:gd name="connsiteX15" fmla="*/ 8094981 w 12209781"/>
              <a:gd name="connsiteY15" fmla="*/ 292100 h 1409700"/>
              <a:gd name="connsiteX16" fmla="*/ 8825231 w 12209781"/>
              <a:gd name="connsiteY16" fmla="*/ 254000 h 1409700"/>
              <a:gd name="connsiteX17" fmla="*/ 9701531 w 12209781"/>
              <a:gd name="connsiteY17" fmla="*/ 209550 h 1409700"/>
              <a:gd name="connsiteX18" fmla="*/ 10507981 w 12209781"/>
              <a:gd name="connsiteY18" fmla="*/ 25400 h 1409700"/>
              <a:gd name="connsiteX19" fmla="*/ 11219181 w 12209781"/>
              <a:gd name="connsiteY19" fmla="*/ 0 h 1409700"/>
              <a:gd name="connsiteX20" fmla="*/ 12012931 w 12209781"/>
              <a:gd name="connsiteY20" fmla="*/ 82550 h 1409700"/>
              <a:gd name="connsiteX21" fmla="*/ 12209781 w 12209781"/>
              <a:gd name="connsiteY21" fmla="*/ 120650 h 1409700"/>
              <a:gd name="connsiteX22" fmla="*/ 12209781 w 12209781"/>
              <a:gd name="connsiteY22" fmla="*/ 1390650 h 1409700"/>
              <a:gd name="connsiteX23" fmla="*/ 5081 w 12209781"/>
              <a:gd name="connsiteY23"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9781" h="1409700">
                <a:moveTo>
                  <a:pt x="5081" y="1409700"/>
                </a:moveTo>
                <a:cubicBezTo>
                  <a:pt x="3387" y="1050607"/>
                  <a:pt x="1694" y="691515"/>
                  <a:pt x="0" y="332422"/>
                </a:cubicBezTo>
                <a:lnTo>
                  <a:pt x="557531" y="355600"/>
                </a:lnTo>
                <a:lnTo>
                  <a:pt x="773431" y="387350"/>
                </a:lnTo>
                <a:lnTo>
                  <a:pt x="1389381" y="361950"/>
                </a:lnTo>
                <a:lnTo>
                  <a:pt x="2037081" y="393700"/>
                </a:lnTo>
                <a:lnTo>
                  <a:pt x="2386331" y="495300"/>
                </a:lnTo>
                <a:lnTo>
                  <a:pt x="3389631" y="361950"/>
                </a:lnTo>
                <a:lnTo>
                  <a:pt x="4208781" y="361950"/>
                </a:lnTo>
                <a:lnTo>
                  <a:pt x="4519931" y="419100"/>
                </a:lnTo>
                <a:lnTo>
                  <a:pt x="5332731" y="406400"/>
                </a:lnTo>
                <a:lnTo>
                  <a:pt x="5434331" y="393700"/>
                </a:lnTo>
                <a:lnTo>
                  <a:pt x="6107431" y="323850"/>
                </a:lnTo>
                <a:lnTo>
                  <a:pt x="6958331" y="393700"/>
                </a:lnTo>
                <a:lnTo>
                  <a:pt x="7047231" y="361950"/>
                </a:lnTo>
                <a:lnTo>
                  <a:pt x="8094981" y="292100"/>
                </a:lnTo>
                <a:lnTo>
                  <a:pt x="8825231" y="254000"/>
                </a:lnTo>
                <a:lnTo>
                  <a:pt x="9701531" y="209550"/>
                </a:lnTo>
                <a:lnTo>
                  <a:pt x="10507981" y="25400"/>
                </a:lnTo>
                <a:lnTo>
                  <a:pt x="11219181" y="0"/>
                </a:lnTo>
                <a:lnTo>
                  <a:pt x="12012931" y="82550"/>
                </a:lnTo>
                <a:lnTo>
                  <a:pt x="12209781" y="120650"/>
                </a:lnTo>
                <a:lnTo>
                  <a:pt x="12209781" y="1390650"/>
                </a:lnTo>
                <a:lnTo>
                  <a:pt x="5081" y="14097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A75198DE-9065-A077-C8E3-4FF695C4895B}"/>
              </a:ext>
            </a:extLst>
          </p:cNvPr>
          <p:cNvGrpSpPr/>
          <p:nvPr/>
        </p:nvGrpSpPr>
        <p:grpSpPr>
          <a:xfrm>
            <a:off x="39110" y="5498770"/>
            <a:ext cx="12193569" cy="1403284"/>
            <a:chOff x="39110" y="5498770"/>
            <a:chExt cx="12193569" cy="1403284"/>
          </a:xfrm>
        </p:grpSpPr>
        <p:grpSp>
          <p:nvGrpSpPr>
            <p:cNvPr id="18" name="グループ化 17">
              <a:extLst>
                <a:ext uri="{FF2B5EF4-FFF2-40B4-BE49-F238E27FC236}">
                  <a16:creationId xmlns:a16="http://schemas.microsoft.com/office/drawing/2014/main" id="{9FBE48AD-2DA3-16F1-4740-7389D5212545}"/>
                </a:ext>
              </a:extLst>
            </p:cNvPr>
            <p:cNvGrpSpPr/>
            <p:nvPr/>
          </p:nvGrpSpPr>
          <p:grpSpPr>
            <a:xfrm>
              <a:off x="10370678" y="6175802"/>
              <a:ext cx="1862001" cy="700326"/>
              <a:chOff x="4425746" y="1790627"/>
              <a:chExt cx="299020" cy="171949"/>
            </a:xfrm>
          </p:grpSpPr>
          <p:grpSp>
            <p:nvGrpSpPr>
              <p:cNvPr id="174" name="グループ化 173">
                <a:extLst>
                  <a:ext uri="{FF2B5EF4-FFF2-40B4-BE49-F238E27FC236}">
                    <a16:creationId xmlns:a16="http://schemas.microsoft.com/office/drawing/2014/main" id="{5266A26D-BBF6-D7CD-CB62-47E229205AE9}"/>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360" name="正方形/長方形 359">
                  <a:extLst>
                    <a:ext uri="{FF2B5EF4-FFF2-40B4-BE49-F238E27FC236}">
                      <a16:creationId xmlns:a16="http://schemas.microsoft.com/office/drawing/2014/main" id="{CA60FD18-145A-1F6F-0076-BA2FFD1A4886}"/>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正方形/長方形 360">
                  <a:extLst>
                    <a:ext uri="{FF2B5EF4-FFF2-40B4-BE49-F238E27FC236}">
                      <a16:creationId xmlns:a16="http://schemas.microsoft.com/office/drawing/2014/main" id="{B0B95FFA-36CF-C36E-953B-C8F305974E20}"/>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2" name="正方形/長方形 361">
                  <a:extLst>
                    <a:ext uri="{FF2B5EF4-FFF2-40B4-BE49-F238E27FC236}">
                      <a16:creationId xmlns:a16="http://schemas.microsoft.com/office/drawing/2014/main" id="{6AC4B6BC-677A-AB84-FBAB-9CFEA7D8D3FE}"/>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正方形/長方形 362">
                  <a:extLst>
                    <a:ext uri="{FF2B5EF4-FFF2-40B4-BE49-F238E27FC236}">
                      <a16:creationId xmlns:a16="http://schemas.microsoft.com/office/drawing/2014/main" id="{556CF6AD-A595-F2FF-81B1-F2AE2A7BA45A}"/>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4" name="正方形/長方形 363">
                  <a:extLst>
                    <a:ext uri="{FF2B5EF4-FFF2-40B4-BE49-F238E27FC236}">
                      <a16:creationId xmlns:a16="http://schemas.microsoft.com/office/drawing/2014/main" id="{5EA5F6A8-3A40-FF43-7895-D3C09F3CFEA6}"/>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5" name="正方形/長方形 364">
                  <a:extLst>
                    <a:ext uri="{FF2B5EF4-FFF2-40B4-BE49-F238E27FC236}">
                      <a16:creationId xmlns:a16="http://schemas.microsoft.com/office/drawing/2014/main" id="{9F64231F-C3E9-1828-E148-538026DD3E39}"/>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5" name="グループ化 174">
                <a:extLst>
                  <a:ext uri="{FF2B5EF4-FFF2-40B4-BE49-F238E27FC236}">
                    <a16:creationId xmlns:a16="http://schemas.microsoft.com/office/drawing/2014/main" id="{D37E7DA3-7DE6-D032-9F63-D367C1B54184}"/>
                  </a:ext>
                </a:extLst>
              </p:cNvPr>
              <p:cNvGrpSpPr/>
              <p:nvPr/>
            </p:nvGrpSpPr>
            <p:grpSpPr>
              <a:xfrm flipH="1">
                <a:off x="4425746" y="1794021"/>
                <a:ext cx="83374" cy="161947"/>
                <a:chOff x="5241643" y="1465889"/>
                <a:chExt cx="83374" cy="161947"/>
              </a:xfrm>
            </p:grpSpPr>
            <p:sp>
              <p:nvSpPr>
                <p:cNvPr id="357" name="正方形/長方形 356">
                  <a:extLst>
                    <a:ext uri="{FF2B5EF4-FFF2-40B4-BE49-F238E27FC236}">
                      <a16:creationId xmlns:a16="http://schemas.microsoft.com/office/drawing/2014/main" id="{D23916FF-994E-8A68-53E4-EAD7C6349AE9}"/>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正方形/長方形 357">
                  <a:extLst>
                    <a:ext uri="{FF2B5EF4-FFF2-40B4-BE49-F238E27FC236}">
                      <a16:creationId xmlns:a16="http://schemas.microsoft.com/office/drawing/2014/main" id="{8E9D86CD-2F9C-8122-EF59-0F407952EC0F}"/>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正方形/長方形 358">
                  <a:extLst>
                    <a:ext uri="{FF2B5EF4-FFF2-40B4-BE49-F238E27FC236}">
                      <a16:creationId xmlns:a16="http://schemas.microsoft.com/office/drawing/2014/main" id="{17B833B4-EB2C-F7B7-9173-C5D688A5460B}"/>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6" name="グループ化 175">
                <a:extLst>
                  <a:ext uri="{FF2B5EF4-FFF2-40B4-BE49-F238E27FC236}">
                    <a16:creationId xmlns:a16="http://schemas.microsoft.com/office/drawing/2014/main" id="{1D3F9ACC-485F-D56B-C84A-47417C571174}"/>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81" name="正方形/長方形 180">
                  <a:extLst>
                    <a:ext uri="{FF2B5EF4-FFF2-40B4-BE49-F238E27FC236}">
                      <a16:creationId xmlns:a16="http://schemas.microsoft.com/office/drawing/2014/main" id="{9AA79AF4-AFED-DE27-44F9-898127B16CA1}"/>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正方形/長方形 181">
                  <a:extLst>
                    <a:ext uri="{FF2B5EF4-FFF2-40B4-BE49-F238E27FC236}">
                      <a16:creationId xmlns:a16="http://schemas.microsoft.com/office/drawing/2014/main" id="{CB6A6B34-9C03-FA7C-71B6-25DD38429BFA}"/>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正方形/長方形 351">
                  <a:extLst>
                    <a:ext uri="{FF2B5EF4-FFF2-40B4-BE49-F238E27FC236}">
                      <a16:creationId xmlns:a16="http://schemas.microsoft.com/office/drawing/2014/main" id="{5F101139-DBC8-4B75-56F5-680FEB6D3CE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正方形/長方形 352">
                  <a:extLst>
                    <a:ext uri="{FF2B5EF4-FFF2-40B4-BE49-F238E27FC236}">
                      <a16:creationId xmlns:a16="http://schemas.microsoft.com/office/drawing/2014/main" id="{BADB113F-4399-A61B-AE26-309E4A839AB3}"/>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正方形/長方形 354">
                  <a:extLst>
                    <a:ext uri="{FF2B5EF4-FFF2-40B4-BE49-F238E27FC236}">
                      <a16:creationId xmlns:a16="http://schemas.microsoft.com/office/drawing/2014/main" id="{C0CE3B61-D944-6CD4-177C-59985ED27E0F}"/>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正方形/長方形 355">
                  <a:extLst>
                    <a:ext uri="{FF2B5EF4-FFF2-40B4-BE49-F238E27FC236}">
                      <a16:creationId xmlns:a16="http://schemas.microsoft.com/office/drawing/2014/main" id="{B8151E63-27A4-F72F-A829-2509C2F05A81}"/>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7" name="グループ化 176">
                <a:extLst>
                  <a:ext uri="{FF2B5EF4-FFF2-40B4-BE49-F238E27FC236}">
                    <a16:creationId xmlns:a16="http://schemas.microsoft.com/office/drawing/2014/main" id="{2DEFE246-721C-C47B-E025-E25213E8D632}"/>
                  </a:ext>
                </a:extLst>
              </p:cNvPr>
              <p:cNvGrpSpPr/>
              <p:nvPr/>
            </p:nvGrpSpPr>
            <p:grpSpPr>
              <a:xfrm>
                <a:off x="4560954" y="1790627"/>
                <a:ext cx="74489" cy="161947"/>
                <a:chOff x="5241643" y="1465889"/>
                <a:chExt cx="74489" cy="161947"/>
              </a:xfrm>
            </p:grpSpPr>
            <p:sp>
              <p:nvSpPr>
                <p:cNvPr id="178" name="正方形/長方形 177">
                  <a:extLst>
                    <a:ext uri="{FF2B5EF4-FFF2-40B4-BE49-F238E27FC236}">
                      <a16:creationId xmlns:a16="http://schemas.microsoft.com/office/drawing/2014/main" id="{04A75075-328F-3E83-880D-57AB9914D491}"/>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正方形/長方形 178">
                  <a:extLst>
                    <a:ext uri="{FF2B5EF4-FFF2-40B4-BE49-F238E27FC236}">
                      <a16:creationId xmlns:a16="http://schemas.microsoft.com/office/drawing/2014/main" id="{CD7D8C0D-60E1-E502-9683-40B5B56D384B}"/>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a:extLst>
                    <a:ext uri="{FF2B5EF4-FFF2-40B4-BE49-F238E27FC236}">
                      <a16:creationId xmlns:a16="http://schemas.microsoft.com/office/drawing/2014/main" id="{1D24424C-3E35-6D05-12B4-4E60C9CB32B0}"/>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9" name="グループ化 18">
              <a:extLst>
                <a:ext uri="{FF2B5EF4-FFF2-40B4-BE49-F238E27FC236}">
                  <a16:creationId xmlns:a16="http://schemas.microsoft.com/office/drawing/2014/main" id="{67B89BFB-B927-D379-F5A3-E660ADC19E64}"/>
                </a:ext>
              </a:extLst>
            </p:cNvPr>
            <p:cNvGrpSpPr/>
            <p:nvPr/>
          </p:nvGrpSpPr>
          <p:grpSpPr>
            <a:xfrm>
              <a:off x="6082676" y="6201728"/>
              <a:ext cx="1889814" cy="700326"/>
              <a:chOff x="4425746" y="1790627"/>
              <a:chExt cx="299020" cy="171949"/>
            </a:xfrm>
          </p:grpSpPr>
          <p:grpSp>
            <p:nvGrpSpPr>
              <p:cNvPr id="152" name="グループ化 151">
                <a:extLst>
                  <a:ext uri="{FF2B5EF4-FFF2-40B4-BE49-F238E27FC236}">
                    <a16:creationId xmlns:a16="http://schemas.microsoft.com/office/drawing/2014/main" id="{6A404D5A-AE38-CEA1-7F33-8C1D2A7BDCF9}"/>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68" name="正方形/長方形 167">
                  <a:extLst>
                    <a:ext uri="{FF2B5EF4-FFF2-40B4-BE49-F238E27FC236}">
                      <a16:creationId xmlns:a16="http://schemas.microsoft.com/office/drawing/2014/main" id="{56D0E3D7-9770-EBA9-102C-58F28E209F9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A1D00D28-FE1F-B57C-E29F-6274020E7F23}"/>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8F171768-7C3E-9509-4D39-615A50AB175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F1FE8B62-97EA-F8A7-F426-1CAC600842BA}"/>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814357E8-B166-2386-0AAE-AEF85B19CB66}"/>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DBAE0068-F46A-54D5-56B8-F78B09B8F7CA}"/>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 name="グループ化 152">
                <a:extLst>
                  <a:ext uri="{FF2B5EF4-FFF2-40B4-BE49-F238E27FC236}">
                    <a16:creationId xmlns:a16="http://schemas.microsoft.com/office/drawing/2014/main" id="{FD78F7E3-E3BD-C303-94B4-DC089BE9FCFD}"/>
                  </a:ext>
                </a:extLst>
              </p:cNvPr>
              <p:cNvGrpSpPr/>
              <p:nvPr/>
            </p:nvGrpSpPr>
            <p:grpSpPr>
              <a:xfrm flipH="1">
                <a:off x="4425746" y="1794021"/>
                <a:ext cx="83374" cy="161947"/>
                <a:chOff x="5241643" y="1465889"/>
                <a:chExt cx="83374" cy="161947"/>
              </a:xfrm>
            </p:grpSpPr>
            <p:sp>
              <p:nvSpPr>
                <p:cNvPr id="165" name="正方形/長方形 164">
                  <a:extLst>
                    <a:ext uri="{FF2B5EF4-FFF2-40B4-BE49-F238E27FC236}">
                      <a16:creationId xmlns:a16="http://schemas.microsoft.com/office/drawing/2014/main" id="{FECD64D3-0986-FD4E-BB5D-328C8A45D42A}"/>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a:extLst>
                    <a:ext uri="{FF2B5EF4-FFF2-40B4-BE49-F238E27FC236}">
                      <a16:creationId xmlns:a16="http://schemas.microsoft.com/office/drawing/2014/main" id="{202DEDEB-6509-393C-9A75-38BCA41B07ED}"/>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CCC3F540-A3E0-3AAF-4CEB-B5E788BBA8DF}"/>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4" name="グループ化 153">
                <a:extLst>
                  <a:ext uri="{FF2B5EF4-FFF2-40B4-BE49-F238E27FC236}">
                    <a16:creationId xmlns:a16="http://schemas.microsoft.com/office/drawing/2014/main" id="{279CCF13-680D-4EE9-B0F9-14CC3B905C29}"/>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59" name="正方形/長方形 158">
                  <a:extLst>
                    <a:ext uri="{FF2B5EF4-FFF2-40B4-BE49-F238E27FC236}">
                      <a16:creationId xmlns:a16="http://schemas.microsoft.com/office/drawing/2014/main" id="{F4918E29-478A-3E31-0C63-219771FE5326}"/>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2765C916-17F7-4FD8-67EE-EC3EC9094148}"/>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正方形/長方形 160">
                  <a:extLst>
                    <a:ext uri="{FF2B5EF4-FFF2-40B4-BE49-F238E27FC236}">
                      <a16:creationId xmlns:a16="http://schemas.microsoft.com/office/drawing/2014/main" id="{E9F1A5C0-A6A3-6632-ACB0-BB325B224938}"/>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D0A1C02A-17AE-5349-0B8D-5409252CBA07}"/>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5A4D3FD7-D4BD-2DD1-843A-02F5BC5A2119}"/>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17C16408-35EB-4373-C6AC-7E7746C2570C}"/>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BFAD5EC4-4703-54C0-2582-36CCA4DC84EF}"/>
                  </a:ext>
                </a:extLst>
              </p:cNvPr>
              <p:cNvGrpSpPr/>
              <p:nvPr/>
            </p:nvGrpSpPr>
            <p:grpSpPr>
              <a:xfrm>
                <a:off x="4560954" y="1790627"/>
                <a:ext cx="74489" cy="161947"/>
                <a:chOff x="5241643" y="1465889"/>
                <a:chExt cx="74489" cy="161947"/>
              </a:xfrm>
            </p:grpSpPr>
            <p:sp>
              <p:nvSpPr>
                <p:cNvPr id="156" name="正方形/長方形 155">
                  <a:extLst>
                    <a:ext uri="{FF2B5EF4-FFF2-40B4-BE49-F238E27FC236}">
                      <a16:creationId xmlns:a16="http://schemas.microsoft.com/office/drawing/2014/main" id="{AE9A562C-E6DB-8B8E-F711-73DD18CB62ED}"/>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F446BD81-9241-EFF4-6032-125E391F8A87}"/>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C7D8C18F-F3D0-3755-9338-47EE50E05BBA}"/>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0" name="グループ化 19">
              <a:extLst>
                <a:ext uri="{FF2B5EF4-FFF2-40B4-BE49-F238E27FC236}">
                  <a16:creationId xmlns:a16="http://schemas.microsoft.com/office/drawing/2014/main" id="{9AB22F86-8461-F5D8-ECD3-7A7109A67536}"/>
                </a:ext>
              </a:extLst>
            </p:cNvPr>
            <p:cNvGrpSpPr/>
            <p:nvPr/>
          </p:nvGrpSpPr>
          <p:grpSpPr>
            <a:xfrm>
              <a:off x="1665590" y="6183905"/>
              <a:ext cx="2421389" cy="700326"/>
              <a:chOff x="4425746" y="1790627"/>
              <a:chExt cx="299020" cy="171949"/>
            </a:xfrm>
          </p:grpSpPr>
          <p:grpSp>
            <p:nvGrpSpPr>
              <p:cNvPr id="130" name="グループ化 129">
                <a:extLst>
                  <a:ext uri="{FF2B5EF4-FFF2-40B4-BE49-F238E27FC236}">
                    <a16:creationId xmlns:a16="http://schemas.microsoft.com/office/drawing/2014/main" id="{B4ED466E-C702-08D0-529D-838C9F2A9513}"/>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46" name="正方形/長方形 145">
                  <a:extLst>
                    <a:ext uri="{FF2B5EF4-FFF2-40B4-BE49-F238E27FC236}">
                      <a16:creationId xmlns:a16="http://schemas.microsoft.com/office/drawing/2014/main" id="{BE2F0826-53AF-118A-44FC-7CECFBA69B29}"/>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AD0DC6C9-A174-E22B-1086-A5C6C99D6461}"/>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21E5CAA1-D308-5EF5-5643-746DC89DB3B4}"/>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E978FE38-E40B-48CB-ACEF-754B4AE6C303}"/>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A5153EDD-4CB0-F176-66E3-AC6D4FAF8DE0}"/>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644F16A6-49F4-AF58-3036-78393F609E8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1" name="グループ化 130">
                <a:extLst>
                  <a:ext uri="{FF2B5EF4-FFF2-40B4-BE49-F238E27FC236}">
                    <a16:creationId xmlns:a16="http://schemas.microsoft.com/office/drawing/2014/main" id="{B6BAB214-E45B-DC5B-3C9F-B98AE0E1C308}"/>
                  </a:ext>
                </a:extLst>
              </p:cNvPr>
              <p:cNvGrpSpPr/>
              <p:nvPr/>
            </p:nvGrpSpPr>
            <p:grpSpPr>
              <a:xfrm flipH="1">
                <a:off x="4425746" y="1794021"/>
                <a:ext cx="83374" cy="161947"/>
                <a:chOff x="5241643" y="1465889"/>
                <a:chExt cx="83374" cy="161947"/>
              </a:xfrm>
            </p:grpSpPr>
            <p:sp>
              <p:nvSpPr>
                <p:cNvPr id="143" name="正方形/長方形 142">
                  <a:extLst>
                    <a:ext uri="{FF2B5EF4-FFF2-40B4-BE49-F238E27FC236}">
                      <a16:creationId xmlns:a16="http://schemas.microsoft.com/office/drawing/2014/main" id="{EA44911C-0A5F-7D0D-6CF9-35A6AD715AD4}"/>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20CE7E58-7F9E-924B-B0BB-7B5A7256621C}"/>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4EC3DB6B-876E-3FA7-B175-E781ADF0487D}"/>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2" name="グループ化 131">
                <a:extLst>
                  <a:ext uri="{FF2B5EF4-FFF2-40B4-BE49-F238E27FC236}">
                    <a16:creationId xmlns:a16="http://schemas.microsoft.com/office/drawing/2014/main" id="{A32A2A23-B25F-0792-F4B2-33B8D963003C}"/>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37" name="正方形/長方形 136">
                  <a:extLst>
                    <a:ext uri="{FF2B5EF4-FFF2-40B4-BE49-F238E27FC236}">
                      <a16:creationId xmlns:a16="http://schemas.microsoft.com/office/drawing/2014/main" id="{410D9DF3-28D5-BCC9-C4DA-979C80C45E02}"/>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63B85B5C-6E28-9166-F96E-31942135D71F}"/>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359D48A1-1E14-81F8-2175-021D5907A6FC}"/>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2142695F-94DE-6DCE-E0B8-C1E16A22EC3B}"/>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4CA1F3F9-3166-3F96-1C37-8A393D8E7939}"/>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a:extLst>
                    <a:ext uri="{FF2B5EF4-FFF2-40B4-BE49-F238E27FC236}">
                      <a16:creationId xmlns:a16="http://schemas.microsoft.com/office/drawing/2014/main" id="{686165D7-8CF6-52B2-DBA4-BC470FC93619}"/>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グループ化 132">
                <a:extLst>
                  <a:ext uri="{FF2B5EF4-FFF2-40B4-BE49-F238E27FC236}">
                    <a16:creationId xmlns:a16="http://schemas.microsoft.com/office/drawing/2014/main" id="{06F91EBC-9296-CB32-5151-96DA526F1FAF}"/>
                  </a:ext>
                </a:extLst>
              </p:cNvPr>
              <p:cNvGrpSpPr/>
              <p:nvPr/>
            </p:nvGrpSpPr>
            <p:grpSpPr>
              <a:xfrm>
                <a:off x="4560954" y="1790627"/>
                <a:ext cx="74489" cy="161947"/>
                <a:chOff x="5241643" y="1465889"/>
                <a:chExt cx="74489" cy="161947"/>
              </a:xfrm>
            </p:grpSpPr>
            <p:sp>
              <p:nvSpPr>
                <p:cNvPr id="134" name="正方形/長方形 133">
                  <a:extLst>
                    <a:ext uri="{FF2B5EF4-FFF2-40B4-BE49-F238E27FC236}">
                      <a16:creationId xmlns:a16="http://schemas.microsoft.com/office/drawing/2014/main" id="{5679DE1A-D905-4D66-49E2-0BBB4FA785B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8523C2C7-83D2-27D7-4761-7CD350337F3F}"/>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1E83DD85-3C26-9314-F3DD-F41AC0BA94A9}"/>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 name="テキスト ボックス 20">
              <a:extLst>
                <a:ext uri="{FF2B5EF4-FFF2-40B4-BE49-F238E27FC236}">
                  <a16:creationId xmlns:a16="http://schemas.microsoft.com/office/drawing/2014/main" id="{2BEC9AD6-ADF2-D2B5-8CF0-57600E91C794}"/>
                </a:ext>
              </a:extLst>
            </p:cNvPr>
            <p:cNvSpPr txBox="1"/>
            <p:nvPr/>
          </p:nvSpPr>
          <p:spPr>
            <a:xfrm>
              <a:off x="4302620" y="5666613"/>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nvGrpSpPr>
            <p:cNvPr id="23" name="グループ化 22">
              <a:extLst>
                <a:ext uri="{FF2B5EF4-FFF2-40B4-BE49-F238E27FC236}">
                  <a16:creationId xmlns:a16="http://schemas.microsoft.com/office/drawing/2014/main" id="{9CA87BBD-31C0-988A-C65E-358939C9B2F0}"/>
                </a:ext>
              </a:extLst>
            </p:cNvPr>
            <p:cNvGrpSpPr/>
            <p:nvPr/>
          </p:nvGrpSpPr>
          <p:grpSpPr>
            <a:xfrm>
              <a:off x="39110" y="6183905"/>
              <a:ext cx="2421389" cy="700326"/>
              <a:chOff x="4425746" y="1790627"/>
              <a:chExt cx="299020" cy="171949"/>
            </a:xfrm>
          </p:grpSpPr>
          <p:grpSp>
            <p:nvGrpSpPr>
              <p:cNvPr id="108" name="グループ化 107">
                <a:extLst>
                  <a:ext uri="{FF2B5EF4-FFF2-40B4-BE49-F238E27FC236}">
                    <a16:creationId xmlns:a16="http://schemas.microsoft.com/office/drawing/2014/main" id="{0CA3A4B4-ADCD-82D9-42E7-6A3D54742442}"/>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24" name="正方形/長方形 123">
                  <a:extLst>
                    <a:ext uri="{FF2B5EF4-FFF2-40B4-BE49-F238E27FC236}">
                      <a16:creationId xmlns:a16="http://schemas.microsoft.com/office/drawing/2014/main" id="{58A51138-1EAF-BA1E-7F11-F63709F6F842}"/>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E716627D-99E9-FDE2-87B4-6F2156533B58}"/>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F273DE48-B49E-48B3-E950-3F64BD53BCB9}"/>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802CADA4-96E6-C2C4-A953-3F08A7D0CF7B}"/>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1AA3596E-655E-9E4A-CA0A-E9C96C6262CC}"/>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3628A4F5-1331-52E9-0D12-AC4A51E3BDD6}"/>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9" name="グループ化 108">
                <a:extLst>
                  <a:ext uri="{FF2B5EF4-FFF2-40B4-BE49-F238E27FC236}">
                    <a16:creationId xmlns:a16="http://schemas.microsoft.com/office/drawing/2014/main" id="{4F549A27-B31D-1B56-60CC-D3084F257638}"/>
                  </a:ext>
                </a:extLst>
              </p:cNvPr>
              <p:cNvGrpSpPr/>
              <p:nvPr/>
            </p:nvGrpSpPr>
            <p:grpSpPr>
              <a:xfrm flipH="1">
                <a:off x="4425746" y="1794021"/>
                <a:ext cx="83374" cy="161947"/>
                <a:chOff x="5241643" y="1465889"/>
                <a:chExt cx="83374" cy="161947"/>
              </a:xfrm>
            </p:grpSpPr>
            <p:sp>
              <p:nvSpPr>
                <p:cNvPr id="121" name="正方形/長方形 120">
                  <a:extLst>
                    <a:ext uri="{FF2B5EF4-FFF2-40B4-BE49-F238E27FC236}">
                      <a16:creationId xmlns:a16="http://schemas.microsoft.com/office/drawing/2014/main" id="{3C7F5811-2CD7-48C8-DFEC-1E4F26FE86F6}"/>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61CB3E60-3DC9-2A61-CBEF-387589FBAFD8}"/>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E8A8711E-4047-188F-D996-7DBE4F6DBEB8}"/>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0" name="グループ化 109">
                <a:extLst>
                  <a:ext uri="{FF2B5EF4-FFF2-40B4-BE49-F238E27FC236}">
                    <a16:creationId xmlns:a16="http://schemas.microsoft.com/office/drawing/2014/main" id="{23835EB1-7B92-58D7-CEEC-25A45ABF1EEE}"/>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115" name="正方形/長方形 114">
                  <a:extLst>
                    <a:ext uri="{FF2B5EF4-FFF2-40B4-BE49-F238E27FC236}">
                      <a16:creationId xmlns:a16="http://schemas.microsoft.com/office/drawing/2014/main" id="{9EABB05E-C257-B024-B1A4-EF315339E939}"/>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F64B8CDE-3F94-0348-AACC-F4EE90164A04}"/>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9FD1EF1E-8EC4-9B11-E775-91E3B8D17F51}"/>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83E235ED-429A-F5DF-6DDC-6ED1883B260E}"/>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4E85DDDE-AEC5-76BC-58F2-C14244A4E301}"/>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B39AB31D-7887-983F-9A09-51F07389910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1" name="グループ化 110">
                <a:extLst>
                  <a:ext uri="{FF2B5EF4-FFF2-40B4-BE49-F238E27FC236}">
                    <a16:creationId xmlns:a16="http://schemas.microsoft.com/office/drawing/2014/main" id="{29655161-00AD-1033-3D03-7EC9A09E51B0}"/>
                  </a:ext>
                </a:extLst>
              </p:cNvPr>
              <p:cNvGrpSpPr/>
              <p:nvPr/>
            </p:nvGrpSpPr>
            <p:grpSpPr>
              <a:xfrm>
                <a:off x="4560954" y="1790627"/>
                <a:ext cx="74489" cy="161947"/>
                <a:chOff x="5241643" y="1465889"/>
                <a:chExt cx="74489" cy="161947"/>
              </a:xfrm>
            </p:grpSpPr>
            <p:sp>
              <p:nvSpPr>
                <p:cNvPr id="112" name="正方形/長方形 111">
                  <a:extLst>
                    <a:ext uri="{FF2B5EF4-FFF2-40B4-BE49-F238E27FC236}">
                      <a16:creationId xmlns:a16="http://schemas.microsoft.com/office/drawing/2014/main" id="{2287DDB1-FE7E-3ECD-FFA0-BC5BD34331A3}"/>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34AEEB06-9AD6-0996-AC38-C808677C8601}"/>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D179542C-005F-EA74-1333-85AE26ED8E8E}"/>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5" name="グループ化 24">
              <a:extLst>
                <a:ext uri="{FF2B5EF4-FFF2-40B4-BE49-F238E27FC236}">
                  <a16:creationId xmlns:a16="http://schemas.microsoft.com/office/drawing/2014/main" id="{A240AB15-8178-D31C-1B0D-59CF2E414DA2}"/>
                </a:ext>
              </a:extLst>
            </p:cNvPr>
            <p:cNvGrpSpPr/>
            <p:nvPr/>
          </p:nvGrpSpPr>
          <p:grpSpPr>
            <a:xfrm>
              <a:off x="3769911" y="6183905"/>
              <a:ext cx="2421389" cy="700326"/>
              <a:chOff x="4425746" y="1790627"/>
              <a:chExt cx="299020" cy="171949"/>
            </a:xfrm>
          </p:grpSpPr>
          <p:grpSp>
            <p:nvGrpSpPr>
              <p:cNvPr id="80" name="グループ化 79">
                <a:extLst>
                  <a:ext uri="{FF2B5EF4-FFF2-40B4-BE49-F238E27FC236}">
                    <a16:creationId xmlns:a16="http://schemas.microsoft.com/office/drawing/2014/main" id="{CF6A84A7-DE50-45C7-0488-3C176FBE255D}"/>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102" name="正方形/長方形 101">
                  <a:extLst>
                    <a:ext uri="{FF2B5EF4-FFF2-40B4-BE49-F238E27FC236}">
                      <a16:creationId xmlns:a16="http://schemas.microsoft.com/office/drawing/2014/main" id="{59DDD619-0167-F991-BE23-3401767A593B}"/>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0B8BAEE9-0316-DCC0-2D4E-866784B33388}"/>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BD42DCC4-0C7C-AA14-23BB-482303B29137}"/>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5CFBDC23-41E9-8EEE-92A6-0DF85B41294D}"/>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26716A24-99D9-723B-75DE-5849EDF141C4}"/>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02AAE964-AC5F-0E55-16A6-D8C8B5C4EF89}"/>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1" name="グループ化 80">
                <a:extLst>
                  <a:ext uri="{FF2B5EF4-FFF2-40B4-BE49-F238E27FC236}">
                    <a16:creationId xmlns:a16="http://schemas.microsoft.com/office/drawing/2014/main" id="{D1D9ED5D-65AE-6DD7-4FBC-1DE7B9986B48}"/>
                  </a:ext>
                </a:extLst>
              </p:cNvPr>
              <p:cNvGrpSpPr/>
              <p:nvPr/>
            </p:nvGrpSpPr>
            <p:grpSpPr>
              <a:xfrm flipH="1">
                <a:off x="4425746" y="1794021"/>
                <a:ext cx="83374" cy="161947"/>
                <a:chOff x="5241643" y="1465889"/>
                <a:chExt cx="83374" cy="161947"/>
              </a:xfrm>
            </p:grpSpPr>
            <p:sp>
              <p:nvSpPr>
                <p:cNvPr id="99" name="正方形/長方形 98">
                  <a:extLst>
                    <a:ext uri="{FF2B5EF4-FFF2-40B4-BE49-F238E27FC236}">
                      <a16:creationId xmlns:a16="http://schemas.microsoft.com/office/drawing/2014/main" id="{8F21EDA0-CA69-9FE1-AE81-8F0DD4E480F3}"/>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F58E593E-2001-36D8-360C-8816C9D64816}"/>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C198944C-F369-69F0-1F15-DCDBA4AAF2D1}"/>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a:extLst>
                  <a:ext uri="{FF2B5EF4-FFF2-40B4-BE49-F238E27FC236}">
                    <a16:creationId xmlns:a16="http://schemas.microsoft.com/office/drawing/2014/main" id="{C97AAA56-7B5C-8A0D-8116-7DC9929EBD02}"/>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93" name="正方形/長方形 92">
                  <a:extLst>
                    <a:ext uri="{FF2B5EF4-FFF2-40B4-BE49-F238E27FC236}">
                      <a16:creationId xmlns:a16="http://schemas.microsoft.com/office/drawing/2014/main" id="{06D1DB3E-6BFB-C573-D906-2AAF1560861D}"/>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AB60A0B1-231E-214F-18BD-49A7974B7DF2}"/>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C5915FFE-0CF8-8395-5194-1F6044D8685F}"/>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F076C367-38D9-30F6-B022-83D8780060C6}"/>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435E09EF-3581-85DB-3AA7-D576F4E512DF}"/>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1275EC54-8374-92D1-E0A7-58D9C94E360A}"/>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3" name="グループ化 82">
                <a:extLst>
                  <a:ext uri="{FF2B5EF4-FFF2-40B4-BE49-F238E27FC236}">
                    <a16:creationId xmlns:a16="http://schemas.microsoft.com/office/drawing/2014/main" id="{319CC699-3804-6AF9-ABA4-2C54BCCB21C7}"/>
                  </a:ext>
                </a:extLst>
              </p:cNvPr>
              <p:cNvGrpSpPr/>
              <p:nvPr/>
            </p:nvGrpSpPr>
            <p:grpSpPr>
              <a:xfrm>
                <a:off x="4560954" y="1790627"/>
                <a:ext cx="74489" cy="161947"/>
                <a:chOff x="5241643" y="1465889"/>
                <a:chExt cx="74489" cy="161947"/>
              </a:xfrm>
            </p:grpSpPr>
            <p:sp>
              <p:nvSpPr>
                <p:cNvPr id="90" name="正方形/長方形 89">
                  <a:extLst>
                    <a:ext uri="{FF2B5EF4-FFF2-40B4-BE49-F238E27FC236}">
                      <a16:creationId xmlns:a16="http://schemas.microsoft.com/office/drawing/2014/main" id="{2552E7A2-4814-65B1-FCDC-130BE0BCDE77}"/>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B663D5D8-2D46-844B-5652-C1DF699081DA}"/>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097D901F-DE5B-A913-85DE-2583A0836E3B}"/>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6" name="グループ化 25">
              <a:extLst>
                <a:ext uri="{FF2B5EF4-FFF2-40B4-BE49-F238E27FC236}">
                  <a16:creationId xmlns:a16="http://schemas.microsoft.com/office/drawing/2014/main" id="{191A209F-D30B-5EE1-0BD4-7647C8D79E19}"/>
                </a:ext>
              </a:extLst>
            </p:cNvPr>
            <p:cNvGrpSpPr/>
            <p:nvPr/>
          </p:nvGrpSpPr>
          <p:grpSpPr>
            <a:xfrm>
              <a:off x="7218617" y="6201728"/>
              <a:ext cx="1889814" cy="700326"/>
              <a:chOff x="4425746" y="1790627"/>
              <a:chExt cx="299020" cy="171949"/>
            </a:xfrm>
          </p:grpSpPr>
          <p:grpSp>
            <p:nvGrpSpPr>
              <p:cNvPr id="58" name="グループ化 57">
                <a:extLst>
                  <a:ext uri="{FF2B5EF4-FFF2-40B4-BE49-F238E27FC236}">
                    <a16:creationId xmlns:a16="http://schemas.microsoft.com/office/drawing/2014/main" id="{CA7347C3-7573-EC96-C491-FDE3162B03B7}"/>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74" name="正方形/長方形 73">
                  <a:extLst>
                    <a:ext uri="{FF2B5EF4-FFF2-40B4-BE49-F238E27FC236}">
                      <a16:creationId xmlns:a16="http://schemas.microsoft.com/office/drawing/2014/main" id="{2260EB33-F940-89BE-317B-A631CC4C7CE6}"/>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161341BA-4532-4D7B-E2BB-E9DF5BE9125B}"/>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894391EE-75EE-9F9F-CDE3-BD03B3804FD1}"/>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AA94D581-9C8E-E666-EB5E-D9BF91E0954A}"/>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27EC0AC2-B187-753B-81A5-7B053F29169F}"/>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8E742904-BBD5-476B-2134-9AD5865CF1F1}"/>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E35129E6-5F78-F84A-FFE1-3C299E259259}"/>
                  </a:ext>
                </a:extLst>
              </p:cNvPr>
              <p:cNvGrpSpPr/>
              <p:nvPr/>
            </p:nvGrpSpPr>
            <p:grpSpPr>
              <a:xfrm flipH="1">
                <a:off x="4425746" y="1794021"/>
                <a:ext cx="83374" cy="161947"/>
                <a:chOff x="5241643" y="1465889"/>
                <a:chExt cx="83374" cy="161947"/>
              </a:xfrm>
            </p:grpSpPr>
            <p:sp>
              <p:nvSpPr>
                <p:cNvPr id="71" name="正方形/長方形 70">
                  <a:extLst>
                    <a:ext uri="{FF2B5EF4-FFF2-40B4-BE49-F238E27FC236}">
                      <a16:creationId xmlns:a16="http://schemas.microsoft.com/office/drawing/2014/main" id="{5AF5A19B-6B18-B0E5-D91E-D87FB0BAD1AF}"/>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A2C796A0-4356-DAF2-F58B-8D796B91D20D}"/>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08C6A7F5-A523-E687-32F9-11BD868B9C0D}"/>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9694EB58-1A48-0C54-B5A4-9B9BA879D0C1}"/>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65" name="正方形/長方形 64">
                  <a:extLst>
                    <a:ext uri="{FF2B5EF4-FFF2-40B4-BE49-F238E27FC236}">
                      <a16:creationId xmlns:a16="http://schemas.microsoft.com/office/drawing/2014/main" id="{63485F87-7042-EE90-C442-10864EF3FF6B}"/>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E549252-5F47-D6E8-B40F-7D8725D4F24F}"/>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00CDA761-D5A1-E3D7-F5C3-1A82D75B2FD7}"/>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90A11D80-29BA-FC81-C291-11DE38DA630C}"/>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5B0F37E1-F029-2AC1-4889-6B6467F75053}"/>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1B981BBD-5FAB-8A30-68F9-F7180ED7FE76}"/>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FF044FFB-CE19-1172-DCBA-D7C14A9FAC3B}"/>
                  </a:ext>
                </a:extLst>
              </p:cNvPr>
              <p:cNvGrpSpPr/>
              <p:nvPr/>
            </p:nvGrpSpPr>
            <p:grpSpPr>
              <a:xfrm>
                <a:off x="4560954" y="1790627"/>
                <a:ext cx="74489" cy="161947"/>
                <a:chOff x="5241643" y="1465889"/>
                <a:chExt cx="74489" cy="161947"/>
              </a:xfrm>
            </p:grpSpPr>
            <p:sp>
              <p:nvSpPr>
                <p:cNvPr id="62" name="正方形/長方形 61">
                  <a:extLst>
                    <a:ext uri="{FF2B5EF4-FFF2-40B4-BE49-F238E27FC236}">
                      <a16:creationId xmlns:a16="http://schemas.microsoft.com/office/drawing/2014/main" id="{74C52538-69A3-31BA-4A41-C9A3946B3AAC}"/>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02452D20-D67F-ACA3-9EC7-9C6A307C6BAB}"/>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DCD69B20-50AD-4D8C-C564-1322457AF9BB}"/>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7" name="グループ化 26">
              <a:extLst>
                <a:ext uri="{FF2B5EF4-FFF2-40B4-BE49-F238E27FC236}">
                  <a16:creationId xmlns:a16="http://schemas.microsoft.com/office/drawing/2014/main" id="{AAD5115B-CABE-7F44-18DD-593D2645AD08}"/>
                </a:ext>
              </a:extLst>
            </p:cNvPr>
            <p:cNvGrpSpPr/>
            <p:nvPr/>
          </p:nvGrpSpPr>
          <p:grpSpPr>
            <a:xfrm>
              <a:off x="9562283" y="6175802"/>
              <a:ext cx="1862001" cy="700326"/>
              <a:chOff x="4425746" y="1790627"/>
              <a:chExt cx="299020" cy="171949"/>
            </a:xfrm>
          </p:grpSpPr>
          <p:grpSp>
            <p:nvGrpSpPr>
              <p:cNvPr id="31" name="グループ化 30">
                <a:extLst>
                  <a:ext uri="{FF2B5EF4-FFF2-40B4-BE49-F238E27FC236}">
                    <a16:creationId xmlns:a16="http://schemas.microsoft.com/office/drawing/2014/main" id="{89C65DAC-B784-6C61-0ED2-413B5B07470A}"/>
                  </a:ext>
                </a:extLst>
              </p:cNvPr>
              <p:cNvGrpSpPr/>
              <p:nvPr/>
            </p:nvGrpSpPr>
            <p:grpSpPr>
              <a:xfrm>
                <a:off x="4487453" y="1850491"/>
                <a:ext cx="117228" cy="112085"/>
                <a:chOff x="6419546" y="1543232"/>
                <a:chExt cx="377115" cy="221662"/>
              </a:xfrm>
              <a:gradFill>
                <a:gsLst>
                  <a:gs pos="53000">
                    <a:schemeClr val="tx1"/>
                  </a:gs>
                  <a:gs pos="100000">
                    <a:schemeClr val="accent4"/>
                  </a:gs>
                </a:gsLst>
                <a:lin ang="5400000" scaled="1"/>
              </a:gradFill>
            </p:grpSpPr>
            <p:sp>
              <p:nvSpPr>
                <p:cNvPr id="50" name="正方形/長方形 49">
                  <a:extLst>
                    <a:ext uri="{FF2B5EF4-FFF2-40B4-BE49-F238E27FC236}">
                      <a16:creationId xmlns:a16="http://schemas.microsoft.com/office/drawing/2014/main" id="{7EAA0304-DA09-6210-EA9F-A39CCB8964BE}"/>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E1303F07-C210-7134-E1EE-28B8915FA4BD}"/>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390AD36D-BD0B-6D02-A08D-1EFA022CC19D}"/>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C5932186-CB56-038A-8E66-E665F46BF300}"/>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16C3EB9B-089B-548B-4D7E-F39C494564CB}"/>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776C7F38-8671-DD57-C96D-D3D3A23C9C3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502BD18E-B5E6-D016-C7EE-895B2846E86D}"/>
                  </a:ext>
                </a:extLst>
              </p:cNvPr>
              <p:cNvGrpSpPr/>
              <p:nvPr/>
            </p:nvGrpSpPr>
            <p:grpSpPr>
              <a:xfrm flipH="1">
                <a:off x="4425746" y="1794021"/>
                <a:ext cx="83374" cy="161947"/>
                <a:chOff x="5241643" y="1465889"/>
                <a:chExt cx="83374" cy="161947"/>
              </a:xfrm>
            </p:grpSpPr>
            <p:sp>
              <p:nvSpPr>
                <p:cNvPr id="46" name="正方形/長方形 45">
                  <a:extLst>
                    <a:ext uri="{FF2B5EF4-FFF2-40B4-BE49-F238E27FC236}">
                      <a16:creationId xmlns:a16="http://schemas.microsoft.com/office/drawing/2014/main" id="{4C8F1A80-5660-6732-CDE4-90ACF82D9373}"/>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EBAF7BBE-0F33-B21E-0540-62F587EF6A14}"/>
                    </a:ext>
                  </a:extLst>
                </p:cNvPr>
                <p:cNvSpPr/>
                <p:nvPr/>
              </p:nvSpPr>
              <p:spPr>
                <a:xfrm>
                  <a:off x="5279298" y="1557338"/>
                  <a:ext cx="45719" cy="70498"/>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64255E4A-0758-A10D-3DA2-E7C02AC3AF62}"/>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025A49D0-88FD-7896-9F85-A4614F35E84B}"/>
                  </a:ext>
                </a:extLst>
              </p:cNvPr>
              <p:cNvGrpSpPr/>
              <p:nvPr/>
            </p:nvGrpSpPr>
            <p:grpSpPr>
              <a:xfrm>
                <a:off x="4607538" y="1836917"/>
                <a:ext cx="117228" cy="112085"/>
                <a:chOff x="6419546" y="1543232"/>
                <a:chExt cx="377115" cy="221662"/>
              </a:xfrm>
              <a:gradFill>
                <a:gsLst>
                  <a:gs pos="53000">
                    <a:schemeClr val="tx1"/>
                  </a:gs>
                  <a:gs pos="100000">
                    <a:schemeClr val="accent4"/>
                  </a:gs>
                </a:gsLst>
                <a:lin ang="5400000" scaled="1"/>
              </a:gradFill>
            </p:grpSpPr>
            <p:sp>
              <p:nvSpPr>
                <p:cNvPr id="38" name="正方形/長方形 37">
                  <a:extLst>
                    <a:ext uri="{FF2B5EF4-FFF2-40B4-BE49-F238E27FC236}">
                      <a16:creationId xmlns:a16="http://schemas.microsoft.com/office/drawing/2014/main" id="{AF2630D1-FD33-D9E0-2BA4-D5579F765C19}"/>
                    </a:ext>
                  </a:extLst>
                </p:cNvPr>
                <p:cNvSpPr/>
                <p:nvPr/>
              </p:nvSpPr>
              <p:spPr>
                <a:xfrm>
                  <a:off x="6419546" y="1625475"/>
                  <a:ext cx="74675" cy="1394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673EEB4C-9501-4669-4CC6-838546D7F055}"/>
                    </a:ext>
                  </a:extLst>
                </p:cNvPr>
                <p:cNvSpPr/>
                <p:nvPr/>
              </p:nvSpPr>
              <p:spPr>
                <a:xfrm>
                  <a:off x="6475442" y="1587904"/>
                  <a:ext cx="87641" cy="176990"/>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08AEF343-E2E7-BCD8-7D9A-ACB074235C1D}"/>
                    </a:ext>
                  </a:extLst>
                </p:cNvPr>
                <p:cNvSpPr/>
                <p:nvPr/>
              </p:nvSpPr>
              <p:spPr>
                <a:xfrm>
                  <a:off x="6543864" y="1543232"/>
                  <a:ext cx="118496" cy="22166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820ADF7-8E4F-22D5-DFFE-6CDC7C3713CE}"/>
                    </a:ext>
                  </a:extLst>
                </p:cNvPr>
                <p:cNvSpPr/>
                <p:nvPr/>
              </p:nvSpPr>
              <p:spPr>
                <a:xfrm>
                  <a:off x="6631505" y="1636041"/>
                  <a:ext cx="87642" cy="12885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8391C49-12AE-547F-1376-810AF01C7FF1}"/>
                    </a:ext>
                  </a:extLst>
                </p:cNvPr>
                <p:cNvSpPr/>
                <p:nvPr/>
              </p:nvSpPr>
              <p:spPr>
                <a:xfrm>
                  <a:off x="6705311" y="1693574"/>
                  <a:ext cx="63805" cy="71319"/>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96B42F2A-E7AF-CDCB-EA18-7B053337980F}"/>
                    </a:ext>
                  </a:extLst>
                </p:cNvPr>
                <p:cNvSpPr/>
                <p:nvPr/>
              </p:nvSpPr>
              <p:spPr>
                <a:xfrm>
                  <a:off x="6755488" y="1715882"/>
                  <a:ext cx="41173" cy="49012"/>
                </a:xfrm>
                <a:prstGeom prst="rect">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AE3D25A1-A832-3DF9-E150-08DA53A47B53}"/>
                  </a:ext>
                </a:extLst>
              </p:cNvPr>
              <p:cNvGrpSpPr/>
              <p:nvPr/>
            </p:nvGrpSpPr>
            <p:grpSpPr>
              <a:xfrm>
                <a:off x="4560954" y="1790627"/>
                <a:ext cx="74489" cy="161947"/>
                <a:chOff x="5241643" y="1465889"/>
                <a:chExt cx="74489" cy="161947"/>
              </a:xfrm>
            </p:grpSpPr>
            <p:sp>
              <p:nvSpPr>
                <p:cNvPr id="35" name="正方形/長方形 34">
                  <a:extLst>
                    <a:ext uri="{FF2B5EF4-FFF2-40B4-BE49-F238E27FC236}">
                      <a16:creationId xmlns:a16="http://schemas.microsoft.com/office/drawing/2014/main" id="{7B29B7B1-3AF5-67B4-B0BA-55E9DC3F41A2}"/>
                    </a:ext>
                  </a:extLst>
                </p:cNvPr>
                <p:cNvSpPr/>
                <p:nvPr/>
              </p:nvSpPr>
              <p:spPr>
                <a:xfrm>
                  <a:off x="5241643" y="1465889"/>
                  <a:ext cx="29091" cy="161946"/>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AB3A767-0EFB-30A9-52C2-2B3D4392DB1F}"/>
                    </a:ext>
                  </a:extLst>
                </p:cNvPr>
                <p:cNvSpPr/>
                <p:nvPr/>
              </p:nvSpPr>
              <p:spPr>
                <a:xfrm>
                  <a:off x="5279297" y="1515751"/>
                  <a:ext cx="36835" cy="11208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42868F3-0BFF-5FC6-C8E4-177F70B1D250}"/>
                    </a:ext>
                  </a:extLst>
                </p:cNvPr>
                <p:cNvSpPr/>
                <p:nvPr/>
              </p:nvSpPr>
              <p:spPr>
                <a:xfrm>
                  <a:off x="5255040" y="1562680"/>
                  <a:ext cx="27244" cy="65155"/>
                </a:xfrm>
                <a:prstGeom prst="rect">
                  <a:avLst/>
                </a:prstGeom>
                <a:gradFill>
                  <a:gsLst>
                    <a:gs pos="53000">
                      <a:schemeClr val="tx1"/>
                    </a:gs>
                    <a:gs pos="100000">
                      <a:schemeClr val="accent4"/>
                    </a:gs>
                  </a:gsLst>
                  <a:lin ang="5400000" scaled="1"/>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8" name="テキスト ボックス 27">
              <a:extLst>
                <a:ext uri="{FF2B5EF4-FFF2-40B4-BE49-F238E27FC236}">
                  <a16:creationId xmlns:a16="http://schemas.microsoft.com/office/drawing/2014/main" id="{EED539C2-3C77-7954-1FF1-4E760AB81BA0}"/>
                </a:ext>
              </a:extLst>
            </p:cNvPr>
            <p:cNvSpPr txBox="1"/>
            <p:nvPr/>
          </p:nvSpPr>
          <p:spPr>
            <a:xfrm>
              <a:off x="269540" y="5510936"/>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829E58C0-7CFD-65D6-95F6-AAC86DC1B948}"/>
                </a:ext>
              </a:extLst>
            </p:cNvPr>
            <p:cNvSpPr txBox="1"/>
            <p:nvPr/>
          </p:nvSpPr>
          <p:spPr>
            <a:xfrm>
              <a:off x="8464340" y="5498770"/>
              <a:ext cx="2726502" cy="707886"/>
            </a:xfrm>
            <a:prstGeom prst="rect">
              <a:avLst/>
            </a:prstGeom>
            <a:noFill/>
          </p:spPr>
          <p:txBody>
            <a:bodyPr wrap="square" rtlCol="0">
              <a:spAutoFit/>
            </a:bodyPr>
            <a:lstStyle/>
            <a:p>
              <a:pPr algn="ctr"/>
              <a:r>
                <a:rPr kumimoji="1" lang="en-US" altLang="ja-JP" sz="4000" b="1">
                  <a:solidFill>
                    <a:schemeClr val="accent4"/>
                  </a:solidFill>
                  <a:latin typeface="Arial" panose="020B0604020202020204" pitchFamily="34" charset="0"/>
                  <a:cs typeface="Arial" panose="020B0604020202020204" pitchFamily="34" charset="0"/>
                </a:rPr>
                <a:t>city light</a:t>
              </a:r>
              <a:endParaRPr kumimoji="1" lang="ja-JP" altLang="en-US" sz="4000" b="1">
                <a:solidFill>
                  <a:schemeClr val="accent4"/>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9394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down)">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4756</TotalTime>
  <Words>4204</Words>
  <Application>Microsoft Office PowerPoint</Application>
  <PresentationFormat>ワイド画面</PresentationFormat>
  <Paragraphs>412</Paragraphs>
  <Slides>42</Slides>
  <Notes>41</Notes>
  <HiddenSlides>14</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游ゴシック</vt:lpstr>
      <vt:lpstr>游明朝</vt:lpstr>
      <vt:lpstr>Arial</vt:lpstr>
      <vt:lpstr>Arial Black</vt:lpstr>
      <vt:lpstr>Cambria Math</vt:lpstr>
      <vt:lpstr>Consolas</vt:lpstr>
      <vt:lpstr>Franklin Gothic Book</vt:lpstr>
      <vt:lpstr>Franklin Gothic Medium</vt:lpstr>
      <vt:lpstr>Times New Roman</vt:lpstr>
      <vt:lpstr>Office テーマ</vt:lpstr>
      <vt:lpstr>Efficient Visualization of Light Pollution for the Night Sky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Overview</vt:lpstr>
      <vt:lpstr>Overview</vt:lpstr>
      <vt:lpstr>Overview</vt:lpstr>
      <vt:lpstr>Overview</vt:lpstr>
      <vt:lpstr>Overview</vt:lpstr>
      <vt:lpstr>Overview</vt:lpstr>
      <vt:lpstr>Overview</vt:lpstr>
      <vt:lpstr>Features</vt:lpstr>
      <vt:lpstr>Proposed Method</vt:lpstr>
      <vt:lpstr>Proposed Method</vt:lpstr>
      <vt:lpstr>Proposed Method</vt:lpstr>
      <vt:lpstr>Proposed Method</vt:lpstr>
      <vt:lpstr>Proposed Method</vt:lpstr>
      <vt:lpstr>Proposed Method</vt:lpstr>
      <vt:lpstr>Proposed Method</vt:lpstr>
      <vt:lpstr>Proposed Method</vt:lpstr>
      <vt:lpstr>Proposed Method</vt:lpstr>
      <vt:lpstr>Proposed Method</vt:lpstr>
      <vt:lpstr>Implementation</vt:lpstr>
      <vt:lpstr>Extension to Inverse Investigation</vt:lpstr>
      <vt:lpstr>Inverse of Total Light Pollution</vt:lpstr>
      <vt:lpstr>Inverse of Total of Light Pollution</vt:lpstr>
      <vt:lpstr>Inverse of Total of Light Pollution</vt:lpstr>
      <vt:lpstr>Inverse of Total of Light Pollution</vt:lpstr>
      <vt:lpstr>Inverse of Visible Skyglow</vt:lpstr>
      <vt:lpstr>Inverse of Visible Skyglow</vt:lpstr>
      <vt:lpstr>Inverse of Visible Skyglow</vt:lpstr>
      <vt:lpstr>Results</vt:lpstr>
      <vt:lpstr>Performance Evaluation</vt:lpstr>
      <vt:lpstr>Performance Evaluation</vt:lpstr>
      <vt:lpstr>PowerPoint プレゼンテーション</vt:lpstr>
      <vt:lpstr>PowerPoint プレゼンテーション</vt:lpstr>
      <vt:lpstr>Conclusions &amp; 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Visualization of Light Pollution for the Night Sky</dc:title>
  <dc:creator>土橋 宜典</dc:creator>
  <cp:lastModifiedBy>土橋 宜典</cp:lastModifiedBy>
  <cp:revision>194</cp:revision>
  <dcterms:created xsi:type="dcterms:W3CDTF">2023-10-29T02:27:37Z</dcterms:created>
  <dcterms:modified xsi:type="dcterms:W3CDTF">2023-12-18T15:38:01Z</dcterms:modified>
</cp:coreProperties>
</file>